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3"/>
  </p:notesMasterIdLst>
  <p:sldIdLst>
    <p:sldId id="301" r:id="rId2"/>
    <p:sldId id="256" r:id="rId3"/>
    <p:sldId id="302" r:id="rId4"/>
    <p:sldId id="319" r:id="rId5"/>
    <p:sldId id="320" r:id="rId6"/>
    <p:sldId id="321" r:id="rId7"/>
    <p:sldId id="306" r:id="rId8"/>
    <p:sldId id="303" r:id="rId9"/>
    <p:sldId id="307" r:id="rId10"/>
    <p:sldId id="317" r:id="rId11"/>
    <p:sldId id="323" r:id="rId12"/>
    <p:sldId id="312" r:id="rId13"/>
    <p:sldId id="314" r:id="rId14"/>
    <p:sldId id="315" r:id="rId15"/>
    <p:sldId id="316" r:id="rId16"/>
    <p:sldId id="313" r:id="rId17"/>
    <p:sldId id="309" r:id="rId18"/>
    <p:sldId id="310" r:id="rId19"/>
    <p:sldId id="311" r:id="rId20"/>
    <p:sldId id="318" r:id="rId21"/>
    <p:sldId id="322" r:id="rId22"/>
  </p:sldIdLst>
  <p:sldSz cx="9144000" cy="5143500" type="screen16x9"/>
  <p:notesSz cx="6858000" cy="9144000"/>
  <p:embeddedFontLst>
    <p:embeddedFont>
      <p:font typeface="Palanquin Dark" panose="020B0604020202020204" charset="0"/>
      <p:regular r:id="rId24"/>
      <p:bold r:id="rId25"/>
    </p:embeddedFont>
    <p:embeddedFont>
      <p:font typeface="Poppins" panose="00000500000000000000" pitchFamily="2" charset="0"/>
      <p:regular r:id="rId26"/>
      <p:bold r:id="rId27"/>
      <p:italic r:id="rId28"/>
      <p:boldItalic r:id="rId29"/>
    </p:embeddedFont>
    <p:embeddedFont>
      <p:font typeface="Poppins Black" panose="00000A00000000000000" pitchFamily="2" charset="0"/>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DFC7"/>
    <a:srgbClr val="253238"/>
    <a:srgbClr val="EEB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314E8B1-8021-4B77-A9F2-F090AD819F82}">
  <a:tblStyle styleId="{9314E8B1-8021-4B77-A9F2-F090AD819F8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7891" autoAdjust="0"/>
  </p:normalViewPr>
  <p:slideViewPr>
    <p:cSldViewPr snapToGrid="0">
      <p:cViewPr>
        <p:scale>
          <a:sx n="100" d="100"/>
          <a:sy n="100" d="100"/>
        </p:scale>
        <p:origin x="974" y="245"/>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1406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877498f77e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877498f77e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Node</a:t>
            </a:r>
            <a:r>
              <a:rPr lang="it-IT" dirty="0"/>
              <a:t> B: robot </a:t>
            </a:r>
            <a:r>
              <a:rPr lang="it-IT" dirty="0" err="1"/>
              <a:t>movement</a:t>
            </a:r>
            <a:r>
              <a:rPr lang="it-IT" dirty="0"/>
              <a:t>, </a:t>
            </a:r>
            <a:r>
              <a:rPr lang="it-IT" dirty="0" err="1"/>
              <a:t>Node</a:t>
            </a:r>
            <a:r>
              <a:rPr lang="it-IT" dirty="0"/>
              <a:t> C: </a:t>
            </a:r>
            <a:r>
              <a:rPr lang="it-IT" dirty="0" err="1"/>
              <a:t>detection</a:t>
            </a:r>
            <a:br>
              <a:rPr lang="it-IT" dirty="0"/>
            </a:br>
            <a:r>
              <a:rPr lang="it-IT" dirty="0" err="1"/>
              <a:t>next</a:t>
            </a:r>
            <a:r>
              <a:rPr lang="it-IT" dirty="0"/>
              <a:t>: </a:t>
            </a:r>
            <a:r>
              <a:rPr lang="it-IT"/>
              <a:t>Andrea Pietrobon </a:t>
            </a:r>
            <a:r>
              <a:rPr lang="it-IT" dirty="0"/>
              <a:t>with </a:t>
            </a:r>
            <a:r>
              <a:rPr lang="it-IT" dirty="0" err="1"/>
              <a:t>node</a:t>
            </a:r>
            <a:r>
              <a:rPr lang="it-IT" dirty="0"/>
              <a:t> B</a:t>
            </a:r>
            <a:endParaRPr dirty="0"/>
          </a:p>
        </p:txBody>
      </p:sp>
    </p:spTree>
    <p:extLst>
      <p:ext uri="{BB962C8B-B14F-4D97-AF65-F5344CB8AC3E}">
        <p14:creationId xmlns:p14="http://schemas.microsoft.com/office/powerpoint/2010/main" val="39160010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a:extLst>
            <a:ext uri="{FF2B5EF4-FFF2-40B4-BE49-F238E27FC236}">
              <a16:creationId xmlns:a16="http://schemas.microsoft.com/office/drawing/2014/main" id="{A5C981D3-1E29-86CB-1DC3-59791DDA93D6}"/>
            </a:ext>
          </a:extLst>
        </p:cNvPr>
        <p:cNvGrpSpPr/>
        <p:nvPr/>
      </p:nvGrpSpPr>
      <p:grpSpPr>
        <a:xfrm>
          <a:off x="0" y="0"/>
          <a:ext cx="0" cy="0"/>
          <a:chOff x="0" y="0"/>
          <a:chExt cx="0" cy="0"/>
        </a:xfrm>
      </p:grpSpPr>
      <p:sp>
        <p:nvSpPr>
          <p:cNvPr id="445" name="Google Shape;445;g877498f77e_1_19:notes">
            <a:extLst>
              <a:ext uri="{FF2B5EF4-FFF2-40B4-BE49-F238E27FC236}">
                <a16:creationId xmlns:a16="http://schemas.microsoft.com/office/drawing/2014/main" id="{FEED5E84-7DAD-F61D-D8B6-400BA4515D3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877498f77e_1_19:notes">
            <a:extLst>
              <a:ext uri="{FF2B5EF4-FFF2-40B4-BE49-F238E27FC236}">
                <a16:creationId xmlns:a16="http://schemas.microsoft.com/office/drawing/2014/main" id="{3988A014-32AC-F6C7-D52C-3D46E7F594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Node</a:t>
            </a:r>
            <a:r>
              <a:rPr lang="it-IT" dirty="0"/>
              <a:t> B: robot </a:t>
            </a:r>
            <a:r>
              <a:rPr lang="it-IT" dirty="0" err="1"/>
              <a:t>movement</a:t>
            </a:r>
            <a:r>
              <a:rPr lang="it-IT" dirty="0"/>
              <a:t>, </a:t>
            </a:r>
            <a:r>
              <a:rPr lang="it-IT" dirty="0" err="1"/>
              <a:t>Node</a:t>
            </a:r>
            <a:r>
              <a:rPr lang="it-IT" dirty="0"/>
              <a:t> C: </a:t>
            </a:r>
            <a:r>
              <a:rPr lang="it-IT" dirty="0" err="1"/>
              <a:t>detection</a:t>
            </a:r>
            <a:br>
              <a:rPr lang="it-IT" dirty="0"/>
            </a:br>
            <a:r>
              <a:rPr lang="it-IT" dirty="0" err="1"/>
              <a:t>next</a:t>
            </a:r>
            <a:r>
              <a:rPr lang="it-IT" dirty="0"/>
              <a:t>: </a:t>
            </a:r>
            <a:r>
              <a:rPr lang="it-IT"/>
              <a:t>Andrea Pietrobon </a:t>
            </a:r>
            <a:r>
              <a:rPr lang="it-IT" dirty="0"/>
              <a:t>with </a:t>
            </a:r>
            <a:r>
              <a:rPr lang="it-IT" dirty="0" err="1"/>
              <a:t>node</a:t>
            </a:r>
            <a:r>
              <a:rPr lang="it-IT" dirty="0"/>
              <a:t> B</a:t>
            </a:r>
            <a:endParaRPr dirty="0"/>
          </a:p>
        </p:txBody>
      </p:sp>
    </p:spTree>
    <p:extLst>
      <p:ext uri="{BB962C8B-B14F-4D97-AF65-F5344CB8AC3E}">
        <p14:creationId xmlns:p14="http://schemas.microsoft.com/office/powerpoint/2010/main" val="1165469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877498f77e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877498f77e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33737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11565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6858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90036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877498f77e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877498f77e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24038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01952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1380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89832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a4b3b7ab8f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a4b3b7ab8f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65733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877b642fd3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877b642fd3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8119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a4b3b7ab8f_0_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a4b3b7ab8f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34810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Next: Andrea Pietrobon with </a:t>
            </a:r>
            <a:r>
              <a:rPr lang="it-IT" dirty="0" err="1"/>
              <a:t>Movement</a:t>
            </a:r>
            <a:r>
              <a:rPr lang="it-IT" dirty="0"/>
              <a:t> Management</a:t>
            </a:r>
            <a:endParaRPr dirty="0"/>
          </a:p>
        </p:txBody>
      </p:sp>
    </p:spTree>
    <p:extLst>
      <p:ext uri="{BB962C8B-B14F-4D97-AF65-F5344CB8AC3E}">
        <p14:creationId xmlns:p14="http://schemas.microsoft.com/office/powerpoint/2010/main" val="2328590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5227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90022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9368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a4b3b7ab8f_0_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a4b3b7ab8f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69600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877498f77e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877498f77e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High </a:t>
            </a:r>
            <a:r>
              <a:rPr lang="it-IT" dirty="0" err="1"/>
              <a:t>level</a:t>
            </a:r>
            <a:r>
              <a:rPr lang="it-IT" dirty="0"/>
              <a:t>, </a:t>
            </a:r>
            <a:r>
              <a:rPr lang="it-IT" dirty="0" err="1"/>
              <a:t>receives</a:t>
            </a:r>
            <a:r>
              <a:rPr lang="it-IT" dirty="0"/>
              <a:t> the </a:t>
            </a:r>
            <a:r>
              <a:rPr lang="it-IT" dirty="0" err="1"/>
              <a:t>order</a:t>
            </a:r>
            <a:r>
              <a:rPr lang="it-IT" dirty="0"/>
              <a:t> and </a:t>
            </a:r>
            <a:r>
              <a:rPr lang="it-IT" dirty="0" err="1"/>
              <a:t>executes</a:t>
            </a:r>
            <a:r>
              <a:rPr lang="it-IT" dirty="0"/>
              <a:t> semi-</a:t>
            </a:r>
            <a:r>
              <a:rPr lang="it-IT" dirty="0" err="1"/>
              <a:t>fixed</a:t>
            </a:r>
            <a:r>
              <a:rPr lang="it-IT" dirty="0"/>
              <a:t> </a:t>
            </a:r>
            <a:r>
              <a:rPr lang="it-IT" dirty="0" err="1"/>
              <a:t>series</a:t>
            </a:r>
            <a:r>
              <a:rPr lang="it-IT" dirty="0"/>
              <a:t> of actions for </a:t>
            </a:r>
            <a:r>
              <a:rPr lang="it-IT" dirty="0" err="1"/>
              <a:t>each</a:t>
            </a:r>
            <a:r>
              <a:rPr lang="it-IT" dirty="0"/>
              <a:t> obj to </a:t>
            </a:r>
            <a:r>
              <a:rPr lang="it-IT" dirty="0" err="1"/>
              <a:t>pick</a:t>
            </a:r>
            <a:r>
              <a:rPr lang="it-IT" dirty="0"/>
              <a:t> it up and place on the </a:t>
            </a:r>
            <a:r>
              <a:rPr lang="it-IT" dirty="0" err="1"/>
              <a:t>right</a:t>
            </a:r>
            <a:r>
              <a:rPr lang="it-IT" dirty="0"/>
              <a:t> </a:t>
            </a:r>
            <a:r>
              <a:rPr lang="it-IT" dirty="0" err="1"/>
              <a:t>cylinder</a:t>
            </a:r>
            <a:endParaRPr dirty="0"/>
          </a:p>
        </p:txBody>
      </p:sp>
    </p:spTree>
    <p:extLst>
      <p:ext uri="{BB962C8B-B14F-4D97-AF65-F5344CB8AC3E}">
        <p14:creationId xmlns:p14="http://schemas.microsoft.com/office/powerpoint/2010/main" val="3798523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no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22895"/>
            <a:ext cx="3852000" cy="2021400"/>
          </a:xfrm>
          <a:prstGeom prst="rect">
            <a:avLst/>
          </a:prstGeom>
        </p:spPr>
        <p:txBody>
          <a:bodyPr spcFirstLastPara="1" wrap="square" lIns="91425" tIns="91425" rIns="91425" bIns="91425" anchor="b" anchorCtr="0">
            <a:noAutofit/>
          </a:bodyPr>
          <a:lstStyle>
            <a:lvl1pPr lvl="0" algn="l">
              <a:spcBef>
                <a:spcPts val="0"/>
              </a:spcBef>
              <a:spcAft>
                <a:spcPts val="0"/>
              </a:spcAft>
              <a:buSzPts val="5000"/>
              <a:buNone/>
              <a:defRPr sz="5000"/>
            </a:lvl1pPr>
            <a:lvl2pPr lvl="1" algn="l">
              <a:spcBef>
                <a:spcPts val="0"/>
              </a:spcBef>
              <a:spcAft>
                <a:spcPts val="0"/>
              </a:spcAft>
              <a:buSzPts val="5200"/>
              <a:buNone/>
              <a:defRPr sz="5200"/>
            </a:lvl2pPr>
            <a:lvl3pPr lvl="2" algn="l">
              <a:spcBef>
                <a:spcPts val="0"/>
              </a:spcBef>
              <a:spcAft>
                <a:spcPts val="0"/>
              </a:spcAft>
              <a:buSzPts val="5200"/>
              <a:buNone/>
              <a:defRPr sz="5200"/>
            </a:lvl3pPr>
            <a:lvl4pPr lvl="3" algn="l">
              <a:spcBef>
                <a:spcPts val="0"/>
              </a:spcBef>
              <a:spcAft>
                <a:spcPts val="0"/>
              </a:spcAft>
              <a:buSzPts val="5200"/>
              <a:buNone/>
              <a:defRPr sz="5200"/>
            </a:lvl4pPr>
            <a:lvl5pPr lvl="4" algn="l">
              <a:spcBef>
                <a:spcPts val="0"/>
              </a:spcBef>
              <a:spcAft>
                <a:spcPts val="0"/>
              </a:spcAft>
              <a:buSzPts val="5200"/>
              <a:buNone/>
              <a:defRPr sz="5200"/>
            </a:lvl5pPr>
            <a:lvl6pPr lvl="5" algn="l">
              <a:spcBef>
                <a:spcPts val="0"/>
              </a:spcBef>
              <a:spcAft>
                <a:spcPts val="0"/>
              </a:spcAft>
              <a:buSzPts val="5200"/>
              <a:buNone/>
              <a:defRPr sz="5200"/>
            </a:lvl6pPr>
            <a:lvl7pPr lvl="6" algn="l">
              <a:spcBef>
                <a:spcPts val="0"/>
              </a:spcBef>
              <a:spcAft>
                <a:spcPts val="0"/>
              </a:spcAft>
              <a:buSzPts val="5200"/>
              <a:buNone/>
              <a:defRPr sz="5200"/>
            </a:lvl7pPr>
            <a:lvl8pPr lvl="7" algn="l">
              <a:spcBef>
                <a:spcPts val="0"/>
              </a:spcBef>
              <a:spcAft>
                <a:spcPts val="0"/>
              </a:spcAft>
              <a:buSzPts val="5200"/>
              <a:buNone/>
              <a:defRPr sz="5200"/>
            </a:lvl8pPr>
            <a:lvl9pPr lvl="8" algn="l">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032950"/>
            <a:ext cx="2962200" cy="68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
        <p:nvSpPr>
          <p:cNvPr id="11" name="Google Shape;11;p2"/>
          <p:cNvSpPr/>
          <p:nvPr/>
        </p:nvSpPr>
        <p:spPr>
          <a:xfrm>
            <a:off x="-1829809" y="-1974831"/>
            <a:ext cx="4039742" cy="2967540"/>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rot="1398703">
            <a:off x="1587171" y="641380"/>
            <a:ext cx="5337561" cy="3771648"/>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2552700" y="2131350"/>
            <a:ext cx="4242900" cy="841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4000"/>
              <a:buNone/>
              <a:defRPr sz="4000"/>
            </a:lvl1pPr>
            <a:lvl2pPr lvl="1">
              <a:lnSpc>
                <a:spcPct val="100000"/>
              </a:lnSpc>
              <a:spcBef>
                <a:spcPts val="0"/>
              </a:spcBef>
              <a:spcAft>
                <a:spcPts val="0"/>
              </a:spcAft>
              <a:buSzPts val="3600"/>
              <a:buNone/>
              <a:defRPr sz="3600"/>
            </a:lvl2pPr>
            <a:lvl3pPr lvl="2">
              <a:lnSpc>
                <a:spcPct val="100000"/>
              </a:lnSpc>
              <a:spcBef>
                <a:spcPts val="0"/>
              </a:spcBef>
              <a:spcAft>
                <a:spcPts val="0"/>
              </a:spcAft>
              <a:buSzPts val="3600"/>
              <a:buNone/>
              <a:defRPr sz="3600"/>
            </a:lvl3pPr>
            <a:lvl4pPr lvl="3">
              <a:lnSpc>
                <a:spcPct val="100000"/>
              </a:lnSpc>
              <a:spcBef>
                <a:spcPts val="0"/>
              </a:spcBef>
              <a:spcAft>
                <a:spcPts val="0"/>
              </a:spcAft>
              <a:buSzPts val="3600"/>
              <a:buNone/>
              <a:defRPr sz="3600"/>
            </a:lvl4pPr>
            <a:lvl5pPr lvl="4">
              <a:lnSpc>
                <a:spcPct val="100000"/>
              </a:lnSpc>
              <a:spcBef>
                <a:spcPts val="0"/>
              </a:spcBef>
              <a:spcAft>
                <a:spcPts val="0"/>
              </a:spcAft>
              <a:buSzPts val="3600"/>
              <a:buNone/>
              <a:defRPr sz="3600"/>
            </a:lvl5pPr>
            <a:lvl6pPr lvl="5">
              <a:lnSpc>
                <a:spcPct val="100000"/>
              </a:lnSpc>
              <a:spcBef>
                <a:spcPts val="0"/>
              </a:spcBef>
              <a:spcAft>
                <a:spcPts val="0"/>
              </a:spcAft>
              <a:buSzPts val="3600"/>
              <a:buNone/>
              <a:defRPr sz="3600"/>
            </a:lvl6pPr>
            <a:lvl7pPr lvl="6">
              <a:lnSpc>
                <a:spcPct val="100000"/>
              </a:lnSpc>
              <a:spcBef>
                <a:spcPts val="0"/>
              </a:spcBef>
              <a:spcAft>
                <a:spcPts val="0"/>
              </a:spcAft>
              <a:buSzPts val="3600"/>
              <a:buNone/>
              <a:defRPr sz="3600"/>
            </a:lvl7pPr>
            <a:lvl8pPr lvl="7">
              <a:lnSpc>
                <a:spcPct val="100000"/>
              </a:lnSpc>
              <a:spcBef>
                <a:spcPts val="0"/>
              </a:spcBef>
              <a:spcAft>
                <a:spcPts val="0"/>
              </a:spcAft>
              <a:buSzPts val="3600"/>
              <a:buNone/>
              <a:defRPr sz="3600"/>
            </a:lvl8pPr>
            <a:lvl9pPr lvl="8">
              <a:lnSpc>
                <a:spcPct val="100000"/>
              </a:lnSpc>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2552700" y="1383425"/>
            <a:ext cx="923400" cy="69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4800"/>
              <a:buNone/>
              <a:defRPr sz="4800">
                <a:solidFill>
                  <a:schemeClr val="lt2"/>
                </a:solidFill>
              </a:defRPr>
            </a:lvl1pPr>
            <a:lvl2pPr lvl="1" rtl="0">
              <a:lnSpc>
                <a:spcPct val="100000"/>
              </a:lnSpc>
              <a:spcBef>
                <a:spcPts val="0"/>
              </a:spcBef>
              <a:spcAft>
                <a:spcPts val="0"/>
              </a:spcAft>
              <a:buSzPts val="12000"/>
              <a:buNone/>
              <a:defRPr sz="12000"/>
            </a:lvl2pPr>
            <a:lvl3pPr lvl="2" rtl="0">
              <a:lnSpc>
                <a:spcPct val="100000"/>
              </a:lnSpc>
              <a:spcBef>
                <a:spcPts val="0"/>
              </a:spcBef>
              <a:spcAft>
                <a:spcPts val="0"/>
              </a:spcAft>
              <a:buSzPts val="12000"/>
              <a:buNone/>
              <a:defRPr sz="12000"/>
            </a:lvl3pPr>
            <a:lvl4pPr lvl="3" rtl="0">
              <a:lnSpc>
                <a:spcPct val="100000"/>
              </a:lnSpc>
              <a:spcBef>
                <a:spcPts val="0"/>
              </a:spcBef>
              <a:spcAft>
                <a:spcPts val="0"/>
              </a:spcAft>
              <a:buSzPts val="12000"/>
              <a:buNone/>
              <a:defRPr sz="12000"/>
            </a:lvl4pPr>
            <a:lvl5pPr lvl="4" rtl="0">
              <a:lnSpc>
                <a:spcPct val="100000"/>
              </a:lnSpc>
              <a:spcBef>
                <a:spcPts val="0"/>
              </a:spcBef>
              <a:spcAft>
                <a:spcPts val="0"/>
              </a:spcAft>
              <a:buSzPts val="12000"/>
              <a:buNone/>
              <a:defRPr sz="12000"/>
            </a:lvl5pPr>
            <a:lvl6pPr lvl="5" rtl="0">
              <a:lnSpc>
                <a:spcPct val="100000"/>
              </a:lnSpc>
              <a:spcBef>
                <a:spcPts val="0"/>
              </a:spcBef>
              <a:spcAft>
                <a:spcPts val="0"/>
              </a:spcAft>
              <a:buSzPts val="12000"/>
              <a:buNone/>
              <a:defRPr sz="12000"/>
            </a:lvl6pPr>
            <a:lvl7pPr lvl="6" rtl="0">
              <a:lnSpc>
                <a:spcPct val="100000"/>
              </a:lnSpc>
              <a:spcBef>
                <a:spcPts val="0"/>
              </a:spcBef>
              <a:spcAft>
                <a:spcPts val="0"/>
              </a:spcAft>
              <a:buSzPts val="12000"/>
              <a:buNone/>
              <a:defRPr sz="12000"/>
            </a:lvl7pPr>
            <a:lvl8pPr lvl="7" rtl="0">
              <a:lnSpc>
                <a:spcPct val="100000"/>
              </a:lnSpc>
              <a:spcBef>
                <a:spcPts val="0"/>
              </a:spcBef>
              <a:spcAft>
                <a:spcPts val="0"/>
              </a:spcAft>
              <a:buSzPts val="12000"/>
              <a:buNone/>
              <a:defRPr sz="12000"/>
            </a:lvl8pPr>
            <a:lvl9pPr lvl="8" rtl="0">
              <a:lnSpc>
                <a:spcPct val="100000"/>
              </a:lnSpc>
              <a:spcBef>
                <a:spcPts val="0"/>
              </a:spcBef>
              <a:spcAft>
                <a:spcPts val="0"/>
              </a:spcAft>
              <a:buSzPts val="12000"/>
              <a:buNone/>
              <a:defRPr sz="12000"/>
            </a:lvl9pPr>
          </a:lstStyle>
          <a:p>
            <a:r>
              <a:t>xx%</a:t>
            </a:r>
          </a:p>
        </p:txBody>
      </p:sp>
      <p:sp>
        <p:nvSpPr>
          <p:cNvPr id="16" name="Google Shape;16;p3"/>
          <p:cNvSpPr txBox="1">
            <a:spLocks noGrp="1"/>
          </p:cNvSpPr>
          <p:nvPr>
            <p:ph type="subTitle" idx="1"/>
          </p:nvPr>
        </p:nvSpPr>
        <p:spPr>
          <a:xfrm>
            <a:off x="2552700" y="2957291"/>
            <a:ext cx="2935800" cy="762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sz="1600"/>
            </a:lvl1pPr>
            <a:lvl2pPr lvl="1">
              <a:lnSpc>
                <a:spcPct val="100000"/>
              </a:lnSpc>
              <a:spcBef>
                <a:spcPts val="1600"/>
              </a:spcBef>
              <a:spcAft>
                <a:spcPts val="0"/>
              </a:spcAft>
              <a:buNone/>
              <a:defRPr/>
            </a:lvl2pPr>
            <a:lvl3pPr lvl="2">
              <a:lnSpc>
                <a:spcPct val="100000"/>
              </a:lnSpc>
              <a:spcBef>
                <a:spcPts val="1600"/>
              </a:spcBef>
              <a:spcAft>
                <a:spcPts val="0"/>
              </a:spcAft>
              <a:buNone/>
              <a:defRPr/>
            </a:lvl3pPr>
            <a:lvl4pPr lvl="3">
              <a:lnSpc>
                <a:spcPct val="100000"/>
              </a:lnSpc>
              <a:spcBef>
                <a:spcPts val="1600"/>
              </a:spcBef>
              <a:spcAft>
                <a:spcPts val="0"/>
              </a:spcAft>
              <a:buNone/>
              <a:defRPr/>
            </a:lvl4pPr>
            <a:lvl5pPr lvl="4">
              <a:lnSpc>
                <a:spcPct val="100000"/>
              </a:lnSpc>
              <a:spcBef>
                <a:spcPts val="1600"/>
              </a:spcBef>
              <a:spcAft>
                <a:spcPts val="0"/>
              </a:spcAft>
              <a:buNone/>
              <a:defRPr/>
            </a:lvl5pPr>
            <a:lvl6pPr lvl="5">
              <a:lnSpc>
                <a:spcPct val="100000"/>
              </a:lnSpc>
              <a:spcBef>
                <a:spcPts val="1600"/>
              </a:spcBef>
              <a:spcAft>
                <a:spcPts val="0"/>
              </a:spcAft>
              <a:buNone/>
              <a:defRPr/>
            </a:lvl6pPr>
            <a:lvl7pPr lvl="6">
              <a:lnSpc>
                <a:spcPct val="100000"/>
              </a:lnSpc>
              <a:spcBef>
                <a:spcPts val="1600"/>
              </a:spcBef>
              <a:spcAft>
                <a:spcPts val="0"/>
              </a:spcAft>
              <a:buNone/>
              <a:defRPr/>
            </a:lvl7pPr>
            <a:lvl8pPr lvl="7">
              <a:lnSpc>
                <a:spcPct val="100000"/>
              </a:lnSpc>
              <a:spcBef>
                <a:spcPts val="1600"/>
              </a:spcBef>
              <a:spcAft>
                <a:spcPts val="0"/>
              </a:spcAft>
              <a:buNone/>
              <a:defRPr/>
            </a:lvl8pPr>
            <a:lvl9pPr lvl="8">
              <a:lnSpc>
                <a:spcPct val="100000"/>
              </a:lnSpc>
              <a:spcBef>
                <a:spcPts val="1600"/>
              </a:spcBef>
              <a:spcAft>
                <a:spcPts val="1600"/>
              </a:spcAft>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33" name="Google Shape;33;p6"/>
          <p:cNvSpPr/>
          <p:nvPr/>
        </p:nvSpPr>
        <p:spPr>
          <a:xfrm rot="-7770059">
            <a:off x="7428425" y="-1102421"/>
            <a:ext cx="4039685" cy="2967498"/>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p:cSld name="CUSTOM">
    <p:spTree>
      <p:nvGrpSpPr>
        <p:cNvPr id="1" name="Shape 57"/>
        <p:cNvGrpSpPr/>
        <p:nvPr/>
      </p:nvGrpSpPr>
      <p:grpSpPr>
        <a:xfrm>
          <a:off x="0" y="0"/>
          <a:ext cx="0" cy="0"/>
          <a:chOff x="0" y="0"/>
          <a:chExt cx="0" cy="0"/>
        </a:xfrm>
      </p:grpSpPr>
      <p:sp>
        <p:nvSpPr>
          <p:cNvPr id="58" name="Google Shape;58;p13"/>
          <p:cNvSpPr txBox="1">
            <a:spLocks noGrp="1"/>
          </p:cNvSpPr>
          <p:nvPr>
            <p:ph type="title" hasCustomPrompt="1"/>
          </p:nvPr>
        </p:nvSpPr>
        <p:spPr>
          <a:xfrm>
            <a:off x="869627" y="2130720"/>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59" name="Google Shape;59;p13"/>
          <p:cNvSpPr txBox="1">
            <a:spLocks noGrp="1"/>
          </p:cNvSpPr>
          <p:nvPr>
            <p:ph type="subTitle" idx="1"/>
          </p:nvPr>
        </p:nvSpPr>
        <p:spPr>
          <a:xfrm>
            <a:off x="723900" y="2995276"/>
            <a:ext cx="2205600" cy="371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a:latin typeface="Poppins Black"/>
                <a:ea typeface="Poppins Black"/>
                <a:cs typeface="Poppins Black"/>
                <a:sym typeface="Poppins Black"/>
              </a:defRPr>
            </a:lvl1pPr>
            <a:lvl2pPr lvl="1">
              <a:lnSpc>
                <a:spcPct val="100000"/>
              </a:lnSpc>
              <a:spcBef>
                <a:spcPts val="1600"/>
              </a:spcBef>
              <a:spcAft>
                <a:spcPts val="0"/>
              </a:spcAft>
              <a:buNone/>
              <a:defRPr>
                <a:latin typeface="Poppins Black"/>
                <a:ea typeface="Poppins Black"/>
                <a:cs typeface="Poppins Black"/>
                <a:sym typeface="Poppins Black"/>
              </a:defRPr>
            </a:lvl2pPr>
            <a:lvl3pPr lvl="2">
              <a:lnSpc>
                <a:spcPct val="100000"/>
              </a:lnSpc>
              <a:spcBef>
                <a:spcPts val="1600"/>
              </a:spcBef>
              <a:spcAft>
                <a:spcPts val="0"/>
              </a:spcAft>
              <a:buNone/>
              <a:defRPr>
                <a:latin typeface="Poppins Black"/>
                <a:ea typeface="Poppins Black"/>
                <a:cs typeface="Poppins Black"/>
                <a:sym typeface="Poppins Black"/>
              </a:defRPr>
            </a:lvl3pPr>
            <a:lvl4pPr lvl="3">
              <a:lnSpc>
                <a:spcPct val="100000"/>
              </a:lnSpc>
              <a:spcBef>
                <a:spcPts val="1600"/>
              </a:spcBef>
              <a:spcAft>
                <a:spcPts val="0"/>
              </a:spcAft>
              <a:buNone/>
              <a:defRPr>
                <a:latin typeface="Poppins Black"/>
                <a:ea typeface="Poppins Black"/>
                <a:cs typeface="Poppins Black"/>
                <a:sym typeface="Poppins Black"/>
              </a:defRPr>
            </a:lvl4pPr>
            <a:lvl5pPr lvl="4">
              <a:lnSpc>
                <a:spcPct val="100000"/>
              </a:lnSpc>
              <a:spcBef>
                <a:spcPts val="1600"/>
              </a:spcBef>
              <a:spcAft>
                <a:spcPts val="0"/>
              </a:spcAft>
              <a:buNone/>
              <a:defRPr>
                <a:latin typeface="Poppins Black"/>
                <a:ea typeface="Poppins Black"/>
                <a:cs typeface="Poppins Black"/>
                <a:sym typeface="Poppins Black"/>
              </a:defRPr>
            </a:lvl5pPr>
            <a:lvl6pPr lvl="5">
              <a:lnSpc>
                <a:spcPct val="100000"/>
              </a:lnSpc>
              <a:spcBef>
                <a:spcPts val="1600"/>
              </a:spcBef>
              <a:spcAft>
                <a:spcPts val="0"/>
              </a:spcAft>
              <a:buNone/>
              <a:defRPr>
                <a:latin typeface="Poppins Black"/>
                <a:ea typeface="Poppins Black"/>
                <a:cs typeface="Poppins Black"/>
                <a:sym typeface="Poppins Black"/>
              </a:defRPr>
            </a:lvl6pPr>
            <a:lvl7pPr lvl="6">
              <a:lnSpc>
                <a:spcPct val="100000"/>
              </a:lnSpc>
              <a:spcBef>
                <a:spcPts val="1600"/>
              </a:spcBef>
              <a:spcAft>
                <a:spcPts val="0"/>
              </a:spcAft>
              <a:buNone/>
              <a:defRPr>
                <a:latin typeface="Poppins Black"/>
                <a:ea typeface="Poppins Black"/>
                <a:cs typeface="Poppins Black"/>
                <a:sym typeface="Poppins Black"/>
              </a:defRPr>
            </a:lvl7pPr>
            <a:lvl8pPr lvl="7">
              <a:lnSpc>
                <a:spcPct val="100000"/>
              </a:lnSpc>
              <a:spcBef>
                <a:spcPts val="1600"/>
              </a:spcBef>
              <a:spcAft>
                <a:spcPts val="0"/>
              </a:spcAft>
              <a:buNone/>
              <a:defRPr>
                <a:latin typeface="Poppins Black"/>
                <a:ea typeface="Poppins Black"/>
                <a:cs typeface="Poppins Black"/>
                <a:sym typeface="Poppins Black"/>
              </a:defRPr>
            </a:lvl8pPr>
            <a:lvl9pPr lvl="8">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60" name="Google Shape;60;p13"/>
          <p:cNvSpPr txBox="1">
            <a:spLocks noGrp="1"/>
          </p:cNvSpPr>
          <p:nvPr>
            <p:ph type="subTitle" idx="2"/>
          </p:nvPr>
        </p:nvSpPr>
        <p:spPr>
          <a:xfrm>
            <a:off x="723900" y="3346802"/>
            <a:ext cx="220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61" name="Google Shape;61;p13"/>
          <p:cNvSpPr txBox="1">
            <a:spLocks noGrp="1"/>
          </p:cNvSpPr>
          <p:nvPr>
            <p:ph type="title" idx="3" hasCustomPrompt="1"/>
          </p:nvPr>
        </p:nvSpPr>
        <p:spPr>
          <a:xfrm>
            <a:off x="3616601" y="2130720"/>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62" name="Google Shape;62;p13"/>
          <p:cNvSpPr txBox="1">
            <a:spLocks noGrp="1"/>
          </p:cNvSpPr>
          <p:nvPr>
            <p:ph type="subTitle" idx="4"/>
          </p:nvPr>
        </p:nvSpPr>
        <p:spPr>
          <a:xfrm>
            <a:off x="3470874" y="2995276"/>
            <a:ext cx="2205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63" name="Google Shape;63;p13"/>
          <p:cNvSpPr txBox="1">
            <a:spLocks noGrp="1"/>
          </p:cNvSpPr>
          <p:nvPr>
            <p:ph type="subTitle" idx="5"/>
          </p:nvPr>
        </p:nvSpPr>
        <p:spPr>
          <a:xfrm>
            <a:off x="3470875" y="3346802"/>
            <a:ext cx="220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64" name="Google Shape;64;p13"/>
          <p:cNvSpPr txBox="1">
            <a:spLocks noGrp="1"/>
          </p:cNvSpPr>
          <p:nvPr>
            <p:ph type="title" idx="6" hasCustomPrompt="1"/>
          </p:nvPr>
        </p:nvSpPr>
        <p:spPr>
          <a:xfrm>
            <a:off x="6363576" y="2130720"/>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65" name="Google Shape;65;p13"/>
          <p:cNvSpPr txBox="1">
            <a:spLocks noGrp="1"/>
          </p:cNvSpPr>
          <p:nvPr>
            <p:ph type="subTitle" idx="7"/>
          </p:nvPr>
        </p:nvSpPr>
        <p:spPr>
          <a:xfrm>
            <a:off x="6217849" y="2995276"/>
            <a:ext cx="2205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66" name="Google Shape;66;p13"/>
          <p:cNvSpPr txBox="1">
            <a:spLocks noGrp="1"/>
          </p:cNvSpPr>
          <p:nvPr>
            <p:ph type="subTitle" idx="8"/>
          </p:nvPr>
        </p:nvSpPr>
        <p:spPr>
          <a:xfrm>
            <a:off x="6217850" y="3346802"/>
            <a:ext cx="220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67" name="Google Shape;67;p13"/>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txBox="1">
            <a:spLocks noGrp="1"/>
          </p:cNvSpPr>
          <p:nvPr>
            <p:ph type="title" idx="9"/>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69" name="Google Shape;69;p13"/>
          <p:cNvSpPr/>
          <p:nvPr/>
        </p:nvSpPr>
        <p:spPr>
          <a:xfrm rot="-7205113">
            <a:off x="7466444" y="-1156119"/>
            <a:ext cx="4039941" cy="2967686"/>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2">
    <p:spTree>
      <p:nvGrpSpPr>
        <p:cNvPr id="1" name="Shape 122"/>
        <p:cNvGrpSpPr/>
        <p:nvPr/>
      </p:nvGrpSpPr>
      <p:grpSpPr>
        <a:xfrm>
          <a:off x="0" y="0"/>
          <a:ext cx="0" cy="0"/>
          <a:chOff x="0" y="0"/>
          <a:chExt cx="0" cy="0"/>
        </a:xfrm>
      </p:grpSpPr>
      <p:sp>
        <p:nvSpPr>
          <p:cNvPr id="123" name="Google Shape;123;p21"/>
          <p:cNvSpPr txBox="1">
            <a:spLocks noGrp="1"/>
          </p:cNvSpPr>
          <p:nvPr>
            <p:ph type="title" hasCustomPrompt="1"/>
          </p:nvPr>
        </p:nvSpPr>
        <p:spPr>
          <a:xfrm>
            <a:off x="764102" y="196740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24" name="Google Shape;124;p21"/>
          <p:cNvSpPr txBox="1">
            <a:spLocks noGrp="1"/>
          </p:cNvSpPr>
          <p:nvPr>
            <p:ph type="subTitle" idx="1"/>
          </p:nvPr>
        </p:nvSpPr>
        <p:spPr>
          <a:xfrm>
            <a:off x="1759875" y="1833925"/>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125" name="Google Shape;125;p21"/>
          <p:cNvSpPr txBox="1">
            <a:spLocks noGrp="1"/>
          </p:cNvSpPr>
          <p:nvPr>
            <p:ph type="subTitle" idx="2"/>
          </p:nvPr>
        </p:nvSpPr>
        <p:spPr>
          <a:xfrm>
            <a:off x="1759875" y="2185449"/>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26" name="Google Shape;126;p21"/>
          <p:cNvSpPr txBox="1">
            <a:spLocks noGrp="1"/>
          </p:cNvSpPr>
          <p:nvPr>
            <p:ph type="title" idx="3" hasCustomPrompt="1"/>
          </p:nvPr>
        </p:nvSpPr>
        <p:spPr>
          <a:xfrm>
            <a:off x="764102" y="334695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27" name="Google Shape;127;p21"/>
          <p:cNvSpPr txBox="1">
            <a:spLocks noGrp="1"/>
          </p:cNvSpPr>
          <p:nvPr>
            <p:ph type="subTitle" idx="4"/>
          </p:nvPr>
        </p:nvSpPr>
        <p:spPr>
          <a:xfrm>
            <a:off x="1759875" y="3213476"/>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28" name="Google Shape;128;p21"/>
          <p:cNvSpPr txBox="1">
            <a:spLocks noGrp="1"/>
          </p:cNvSpPr>
          <p:nvPr>
            <p:ph type="subTitle" idx="5"/>
          </p:nvPr>
        </p:nvSpPr>
        <p:spPr>
          <a:xfrm>
            <a:off x="1759875" y="3565000"/>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29" name="Google Shape;129;p21"/>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txBox="1">
            <a:spLocks noGrp="1"/>
          </p:cNvSpPr>
          <p:nvPr>
            <p:ph type="title" idx="6"/>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131" name="Google Shape;131;p21"/>
          <p:cNvSpPr/>
          <p:nvPr/>
        </p:nvSpPr>
        <p:spPr>
          <a:xfrm rot="-9542052">
            <a:off x="7466404" y="-1156051"/>
            <a:ext cx="4039911" cy="2967664"/>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rot="3055103">
            <a:off x="-1997717" y="3749245"/>
            <a:ext cx="4039950" cy="2967693"/>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txBox="1">
            <a:spLocks noGrp="1"/>
          </p:cNvSpPr>
          <p:nvPr>
            <p:ph type="title" idx="7" hasCustomPrompt="1"/>
          </p:nvPr>
        </p:nvSpPr>
        <p:spPr>
          <a:xfrm>
            <a:off x="4746900" y="196740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34" name="Google Shape;134;p21"/>
          <p:cNvSpPr txBox="1">
            <a:spLocks noGrp="1"/>
          </p:cNvSpPr>
          <p:nvPr>
            <p:ph type="subTitle" idx="8"/>
          </p:nvPr>
        </p:nvSpPr>
        <p:spPr>
          <a:xfrm>
            <a:off x="5742673" y="1833925"/>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35" name="Google Shape;135;p21"/>
          <p:cNvSpPr txBox="1">
            <a:spLocks noGrp="1"/>
          </p:cNvSpPr>
          <p:nvPr>
            <p:ph type="subTitle" idx="9"/>
          </p:nvPr>
        </p:nvSpPr>
        <p:spPr>
          <a:xfrm>
            <a:off x="5742673" y="2185449"/>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36" name="Google Shape;136;p21"/>
          <p:cNvSpPr txBox="1">
            <a:spLocks noGrp="1"/>
          </p:cNvSpPr>
          <p:nvPr>
            <p:ph type="title" idx="13" hasCustomPrompt="1"/>
          </p:nvPr>
        </p:nvSpPr>
        <p:spPr>
          <a:xfrm>
            <a:off x="4746900" y="334695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37" name="Google Shape;137;p21"/>
          <p:cNvSpPr txBox="1">
            <a:spLocks noGrp="1"/>
          </p:cNvSpPr>
          <p:nvPr>
            <p:ph type="subTitle" idx="14"/>
          </p:nvPr>
        </p:nvSpPr>
        <p:spPr>
          <a:xfrm>
            <a:off x="5742673" y="3213476"/>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38" name="Google Shape;138;p21"/>
          <p:cNvSpPr txBox="1">
            <a:spLocks noGrp="1"/>
          </p:cNvSpPr>
          <p:nvPr>
            <p:ph type="subTitle" idx="15"/>
          </p:nvPr>
        </p:nvSpPr>
        <p:spPr>
          <a:xfrm>
            <a:off x="5742673" y="3565000"/>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2">
  <p:cSld name="CUSTOM_17">
    <p:spTree>
      <p:nvGrpSpPr>
        <p:cNvPr id="1" name="Shape 139"/>
        <p:cNvGrpSpPr/>
        <p:nvPr/>
      </p:nvGrpSpPr>
      <p:grpSpPr>
        <a:xfrm>
          <a:off x="0" y="0"/>
          <a:ext cx="0" cy="0"/>
          <a:chOff x="0" y="0"/>
          <a:chExt cx="0" cy="0"/>
        </a:xfrm>
      </p:grpSpPr>
      <p:sp>
        <p:nvSpPr>
          <p:cNvPr id="140" name="Google Shape;140;p22"/>
          <p:cNvSpPr txBox="1">
            <a:spLocks noGrp="1"/>
          </p:cNvSpPr>
          <p:nvPr>
            <p:ph type="body" idx="1"/>
          </p:nvPr>
        </p:nvSpPr>
        <p:spPr>
          <a:xfrm>
            <a:off x="720000" y="2075500"/>
            <a:ext cx="5250900" cy="1931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41" name="Google Shape;141;p22"/>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143" name="Google Shape;143;p22"/>
          <p:cNvSpPr/>
          <p:nvPr/>
        </p:nvSpPr>
        <p:spPr>
          <a:xfrm rot="-3678890" flipH="1">
            <a:off x="6399760" y="2305526"/>
            <a:ext cx="4402922" cy="3234328"/>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90930"/>
            <a:ext cx="7704000" cy="612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1pPr>
            <a:lvl2pPr lvl="1"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2pPr>
            <a:lvl3pPr lvl="2"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3pPr>
            <a:lvl4pPr lvl="3"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4pPr>
            <a:lvl5pPr lvl="4"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5pPr>
            <a:lvl6pPr lvl="5"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6pPr>
            <a:lvl7pPr lvl="6"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7pPr>
            <a:lvl8pPr lvl="7"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8pPr>
            <a:lvl9pPr lvl="8"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marL="914400" lvl="1"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00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8" r:id="rId4"/>
    <p:sldLayoutId id="2147483659" r:id="rId5"/>
    <p:sldLayoutId id="2147483667" r:id="rId6"/>
    <p:sldLayoutId id="2147483668"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6"/>
          <p:cNvSpPr/>
          <p:nvPr/>
        </p:nvSpPr>
        <p:spPr>
          <a:xfrm>
            <a:off x="12812293" y="872774"/>
            <a:ext cx="144983" cy="272315"/>
          </a:xfrm>
          <a:custGeom>
            <a:avLst/>
            <a:gdLst/>
            <a:ahLst/>
            <a:cxnLst/>
            <a:rect l="l" t="t" r="r" b="b"/>
            <a:pathLst>
              <a:path w="739" h="1388" extrusionOk="0">
                <a:moveTo>
                  <a:pt x="36" y="1"/>
                </a:moveTo>
                <a:cubicBezTo>
                  <a:pt x="27" y="1"/>
                  <a:pt x="18" y="7"/>
                  <a:pt x="12" y="18"/>
                </a:cubicBezTo>
                <a:cubicBezTo>
                  <a:pt x="1" y="30"/>
                  <a:pt x="1" y="42"/>
                  <a:pt x="12" y="54"/>
                </a:cubicBezTo>
                <a:cubicBezTo>
                  <a:pt x="405" y="590"/>
                  <a:pt x="679" y="1352"/>
                  <a:pt x="703" y="1364"/>
                </a:cubicBezTo>
                <a:cubicBezTo>
                  <a:pt x="679" y="1388"/>
                  <a:pt x="715" y="1388"/>
                  <a:pt x="727" y="1388"/>
                </a:cubicBezTo>
                <a:cubicBezTo>
                  <a:pt x="739" y="1364"/>
                  <a:pt x="739" y="1352"/>
                  <a:pt x="739" y="1340"/>
                </a:cubicBezTo>
                <a:cubicBezTo>
                  <a:pt x="739" y="1328"/>
                  <a:pt x="453" y="554"/>
                  <a:pt x="60" y="18"/>
                </a:cubicBezTo>
                <a:cubicBezTo>
                  <a:pt x="54" y="7"/>
                  <a:pt x="45" y="1"/>
                  <a:pt x="36" y="1"/>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12634741" y="984406"/>
            <a:ext cx="165975" cy="226210"/>
          </a:xfrm>
          <a:custGeom>
            <a:avLst/>
            <a:gdLst/>
            <a:ahLst/>
            <a:cxnLst/>
            <a:rect l="l" t="t" r="r" b="b"/>
            <a:pathLst>
              <a:path w="846" h="1153" extrusionOk="0">
                <a:moveTo>
                  <a:pt x="804" y="0"/>
                </a:moveTo>
                <a:cubicBezTo>
                  <a:pt x="798" y="0"/>
                  <a:pt x="792" y="3"/>
                  <a:pt x="786" y="9"/>
                </a:cubicBezTo>
                <a:cubicBezTo>
                  <a:pt x="751" y="21"/>
                  <a:pt x="179" y="497"/>
                  <a:pt x="1" y="1116"/>
                </a:cubicBezTo>
                <a:cubicBezTo>
                  <a:pt x="1" y="1128"/>
                  <a:pt x="1" y="1140"/>
                  <a:pt x="24" y="1152"/>
                </a:cubicBezTo>
                <a:cubicBezTo>
                  <a:pt x="24" y="1140"/>
                  <a:pt x="36" y="1140"/>
                  <a:pt x="60" y="1140"/>
                </a:cubicBezTo>
                <a:lnTo>
                  <a:pt x="72" y="1128"/>
                </a:lnTo>
                <a:cubicBezTo>
                  <a:pt x="251" y="533"/>
                  <a:pt x="822" y="57"/>
                  <a:pt x="822" y="57"/>
                </a:cubicBezTo>
                <a:cubicBezTo>
                  <a:pt x="846" y="45"/>
                  <a:pt x="846" y="21"/>
                  <a:pt x="822" y="9"/>
                </a:cubicBezTo>
                <a:cubicBezTo>
                  <a:pt x="816" y="3"/>
                  <a:pt x="810" y="0"/>
                  <a:pt x="804" y="0"/>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12359096" y="2644566"/>
            <a:ext cx="116928" cy="53953"/>
          </a:xfrm>
          <a:custGeom>
            <a:avLst/>
            <a:gdLst/>
            <a:ahLst/>
            <a:cxnLst/>
            <a:rect l="l" t="t" r="r" b="b"/>
            <a:pathLst>
              <a:path w="596" h="275" fill="none" extrusionOk="0">
                <a:moveTo>
                  <a:pt x="1" y="274"/>
                </a:moveTo>
                <a:cubicBezTo>
                  <a:pt x="191" y="179"/>
                  <a:pt x="394" y="96"/>
                  <a:pt x="596" y="0"/>
                </a:cubicBezTo>
              </a:path>
            </a:pathLst>
          </a:custGeom>
          <a:noFill/>
          <a:ln w="4475" cap="rnd" cmpd="sng">
            <a:solidFill>
              <a:srgbClr val="2AB5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6"/>
          <p:cNvGrpSpPr/>
          <p:nvPr/>
        </p:nvGrpSpPr>
        <p:grpSpPr>
          <a:xfrm>
            <a:off x="4066056" y="-147943"/>
            <a:ext cx="5011568" cy="4809645"/>
            <a:chOff x="3512637" y="-432878"/>
            <a:chExt cx="5312241" cy="5098203"/>
          </a:xfrm>
        </p:grpSpPr>
        <p:sp>
          <p:nvSpPr>
            <p:cNvPr id="169" name="Google Shape;169;p26"/>
            <p:cNvSpPr/>
            <p:nvPr/>
          </p:nvSpPr>
          <p:spPr>
            <a:xfrm rot="2240827">
              <a:off x="4027772" y="543484"/>
              <a:ext cx="4281972" cy="3145479"/>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4157823" y="4337661"/>
              <a:ext cx="4571587" cy="266944"/>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5248135" y="1603412"/>
              <a:ext cx="479176" cy="607432"/>
            </a:xfrm>
            <a:custGeom>
              <a:avLst/>
              <a:gdLst/>
              <a:ahLst/>
              <a:cxnLst/>
              <a:rect l="l" t="t" r="r" b="b"/>
              <a:pathLst>
                <a:path w="16947" h="21483" extrusionOk="0">
                  <a:moveTo>
                    <a:pt x="13477" y="0"/>
                  </a:moveTo>
                  <a:cubicBezTo>
                    <a:pt x="13477" y="0"/>
                    <a:pt x="12676" y="934"/>
                    <a:pt x="11442" y="2502"/>
                  </a:cubicBezTo>
                  <a:cubicBezTo>
                    <a:pt x="8607" y="6038"/>
                    <a:pt x="3570" y="12876"/>
                    <a:pt x="835" y="19347"/>
                  </a:cubicBezTo>
                  <a:cubicBezTo>
                    <a:pt x="534" y="20081"/>
                    <a:pt x="268" y="20782"/>
                    <a:pt x="1" y="21482"/>
                  </a:cubicBezTo>
                  <a:cubicBezTo>
                    <a:pt x="601" y="21082"/>
                    <a:pt x="1202" y="20615"/>
                    <a:pt x="1802" y="20115"/>
                  </a:cubicBezTo>
                  <a:cubicBezTo>
                    <a:pt x="7306" y="15678"/>
                    <a:pt x="12476" y="8940"/>
                    <a:pt x="15112" y="5237"/>
                  </a:cubicBezTo>
                  <a:cubicBezTo>
                    <a:pt x="16246" y="3636"/>
                    <a:pt x="16946" y="2602"/>
                    <a:pt x="16946" y="2602"/>
                  </a:cubicBezTo>
                  <a:lnTo>
                    <a:pt x="16012" y="234"/>
                  </a:lnTo>
                  <a:lnTo>
                    <a:pt x="13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5261340" y="1706219"/>
              <a:ext cx="599882" cy="793227"/>
            </a:xfrm>
            <a:custGeom>
              <a:avLst/>
              <a:gdLst/>
              <a:ahLst/>
              <a:cxnLst/>
              <a:rect l="l" t="t" r="r" b="b"/>
              <a:pathLst>
                <a:path w="21216" h="28054" extrusionOk="0">
                  <a:moveTo>
                    <a:pt x="16412" y="0"/>
                  </a:moveTo>
                  <a:lnTo>
                    <a:pt x="11075" y="1935"/>
                  </a:lnTo>
                  <a:lnTo>
                    <a:pt x="14778" y="9140"/>
                  </a:lnTo>
                  <a:cubicBezTo>
                    <a:pt x="14778" y="9140"/>
                    <a:pt x="7673" y="21182"/>
                    <a:pt x="1" y="28054"/>
                  </a:cubicBezTo>
                  <a:lnTo>
                    <a:pt x="1" y="28054"/>
                  </a:lnTo>
                  <a:cubicBezTo>
                    <a:pt x="10808" y="24751"/>
                    <a:pt x="21216" y="10007"/>
                    <a:pt x="21216" y="10007"/>
                  </a:cubicBezTo>
                  <a:lnTo>
                    <a:pt x="16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4965187" y="1552488"/>
              <a:ext cx="630080" cy="720588"/>
            </a:xfrm>
            <a:custGeom>
              <a:avLst/>
              <a:gdLst/>
              <a:ahLst/>
              <a:cxnLst/>
              <a:rect l="l" t="t" r="r" b="b"/>
              <a:pathLst>
                <a:path w="22284" h="25485" extrusionOk="0">
                  <a:moveTo>
                    <a:pt x="11309" y="0"/>
                  </a:moveTo>
                  <a:cubicBezTo>
                    <a:pt x="11309" y="0"/>
                    <a:pt x="101" y="14177"/>
                    <a:pt x="1" y="25485"/>
                  </a:cubicBezTo>
                  <a:cubicBezTo>
                    <a:pt x="4404" y="16145"/>
                    <a:pt x="13944" y="5971"/>
                    <a:pt x="13944" y="5971"/>
                  </a:cubicBezTo>
                  <a:lnTo>
                    <a:pt x="21883" y="7439"/>
                  </a:lnTo>
                  <a:lnTo>
                    <a:pt x="22283" y="1768"/>
                  </a:lnTo>
                  <a:lnTo>
                    <a:pt x="1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5507502" y="1379728"/>
              <a:ext cx="501796" cy="457263"/>
            </a:xfrm>
            <a:custGeom>
              <a:avLst/>
              <a:gdLst/>
              <a:ahLst/>
              <a:cxnLst/>
              <a:rect l="l" t="t" r="r" b="b"/>
              <a:pathLst>
                <a:path w="17747" h="16172" extrusionOk="0">
                  <a:moveTo>
                    <a:pt x="11439" y="0"/>
                  </a:moveTo>
                  <a:cubicBezTo>
                    <a:pt x="10829" y="0"/>
                    <a:pt x="10212" y="211"/>
                    <a:pt x="9708" y="639"/>
                  </a:cubicBezTo>
                  <a:lnTo>
                    <a:pt x="2403" y="7011"/>
                  </a:lnTo>
                  <a:cubicBezTo>
                    <a:pt x="234" y="8912"/>
                    <a:pt x="1" y="12214"/>
                    <a:pt x="1902" y="14383"/>
                  </a:cubicBezTo>
                  <a:cubicBezTo>
                    <a:pt x="2920" y="15564"/>
                    <a:pt x="4364" y="16171"/>
                    <a:pt x="5819" y="16171"/>
                  </a:cubicBezTo>
                  <a:cubicBezTo>
                    <a:pt x="7033" y="16171"/>
                    <a:pt x="8254" y="15748"/>
                    <a:pt x="9241" y="14883"/>
                  </a:cubicBezTo>
                  <a:lnTo>
                    <a:pt x="16579" y="8512"/>
                  </a:lnTo>
                  <a:cubicBezTo>
                    <a:pt x="17647" y="7544"/>
                    <a:pt x="17747" y="5943"/>
                    <a:pt x="16846" y="4842"/>
                  </a:cubicBezTo>
                  <a:lnTo>
                    <a:pt x="13377" y="873"/>
                  </a:lnTo>
                  <a:cubicBezTo>
                    <a:pt x="12871" y="295"/>
                    <a:pt x="12160" y="0"/>
                    <a:pt x="11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5711252" y="1316562"/>
              <a:ext cx="369752" cy="343372"/>
            </a:xfrm>
            <a:custGeom>
              <a:avLst/>
              <a:gdLst/>
              <a:ahLst/>
              <a:cxnLst/>
              <a:rect l="l" t="t" r="r" b="b"/>
              <a:pathLst>
                <a:path w="13077" h="12144" extrusionOk="0">
                  <a:moveTo>
                    <a:pt x="7346" y="1"/>
                  </a:moveTo>
                  <a:cubicBezTo>
                    <a:pt x="6867" y="1"/>
                    <a:pt x="6387" y="169"/>
                    <a:pt x="6004" y="505"/>
                  </a:cubicBezTo>
                  <a:lnTo>
                    <a:pt x="1868" y="4108"/>
                  </a:lnTo>
                  <a:cubicBezTo>
                    <a:pt x="167" y="5575"/>
                    <a:pt x="0" y="8144"/>
                    <a:pt x="1468" y="9845"/>
                  </a:cubicBezTo>
                  <a:lnTo>
                    <a:pt x="2268" y="10746"/>
                  </a:lnTo>
                  <a:cubicBezTo>
                    <a:pt x="3068" y="11672"/>
                    <a:pt x="4194" y="12144"/>
                    <a:pt x="5328" y="12144"/>
                  </a:cubicBezTo>
                  <a:cubicBezTo>
                    <a:pt x="6277" y="12144"/>
                    <a:pt x="7231" y="11814"/>
                    <a:pt x="8006" y="11146"/>
                  </a:cubicBezTo>
                  <a:lnTo>
                    <a:pt x="12142" y="7510"/>
                  </a:lnTo>
                  <a:cubicBezTo>
                    <a:pt x="12976" y="6776"/>
                    <a:pt x="13076" y="5509"/>
                    <a:pt x="12342" y="4675"/>
                  </a:cubicBezTo>
                  <a:lnTo>
                    <a:pt x="8873" y="705"/>
                  </a:lnTo>
                  <a:cubicBezTo>
                    <a:pt x="8476" y="235"/>
                    <a:pt x="7912" y="1"/>
                    <a:pt x="7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5726322" y="982182"/>
              <a:ext cx="903584" cy="688864"/>
            </a:xfrm>
            <a:custGeom>
              <a:avLst/>
              <a:gdLst/>
              <a:ahLst/>
              <a:cxnLst/>
              <a:rect l="l" t="t" r="r" b="b"/>
              <a:pathLst>
                <a:path w="31957" h="24363" extrusionOk="0">
                  <a:moveTo>
                    <a:pt x="23130" y="1"/>
                  </a:moveTo>
                  <a:cubicBezTo>
                    <a:pt x="22500" y="1"/>
                    <a:pt x="21859" y="136"/>
                    <a:pt x="21249" y="423"/>
                  </a:cubicBezTo>
                  <a:lnTo>
                    <a:pt x="6339" y="7461"/>
                  </a:lnTo>
                  <a:cubicBezTo>
                    <a:pt x="1902" y="9596"/>
                    <a:pt x="1" y="14866"/>
                    <a:pt x="2102" y="19303"/>
                  </a:cubicBezTo>
                  <a:cubicBezTo>
                    <a:pt x="3622" y="22487"/>
                    <a:pt x="6816" y="24363"/>
                    <a:pt x="10146" y="24363"/>
                  </a:cubicBezTo>
                  <a:cubicBezTo>
                    <a:pt x="11421" y="24363"/>
                    <a:pt x="12716" y="24088"/>
                    <a:pt x="13944" y="23506"/>
                  </a:cubicBezTo>
                  <a:lnTo>
                    <a:pt x="28855" y="16434"/>
                  </a:lnTo>
                  <a:cubicBezTo>
                    <a:pt x="31056" y="15400"/>
                    <a:pt x="31957" y="12765"/>
                    <a:pt x="30956" y="10563"/>
                  </a:cubicBezTo>
                  <a:lnTo>
                    <a:pt x="27120" y="2491"/>
                  </a:lnTo>
                  <a:cubicBezTo>
                    <a:pt x="26348" y="923"/>
                    <a:pt x="24775" y="1"/>
                    <a:pt x="23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6154519" y="760308"/>
              <a:ext cx="801738" cy="728251"/>
            </a:xfrm>
            <a:custGeom>
              <a:avLst/>
              <a:gdLst/>
              <a:ahLst/>
              <a:cxnLst/>
              <a:rect l="l" t="t" r="r" b="b"/>
              <a:pathLst>
                <a:path w="28355" h="25756" extrusionOk="0">
                  <a:moveTo>
                    <a:pt x="14179" y="1"/>
                  </a:moveTo>
                  <a:cubicBezTo>
                    <a:pt x="8379" y="1"/>
                    <a:pt x="3120" y="3949"/>
                    <a:pt x="1669" y="9837"/>
                  </a:cubicBezTo>
                  <a:cubicBezTo>
                    <a:pt x="1" y="16742"/>
                    <a:pt x="4237" y="23714"/>
                    <a:pt x="11142" y="25382"/>
                  </a:cubicBezTo>
                  <a:cubicBezTo>
                    <a:pt x="12169" y="25635"/>
                    <a:pt x="13196" y="25756"/>
                    <a:pt x="14208" y="25756"/>
                  </a:cubicBezTo>
                  <a:cubicBezTo>
                    <a:pt x="20002" y="25756"/>
                    <a:pt x="25267" y="21787"/>
                    <a:pt x="26687" y="15908"/>
                  </a:cubicBezTo>
                  <a:cubicBezTo>
                    <a:pt x="28355" y="9003"/>
                    <a:pt x="24118" y="2065"/>
                    <a:pt x="17213" y="364"/>
                  </a:cubicBezTo>
                  <a:cubicBezTo>
                    <a:pt x="16197" y="118"/>
                    <a:pt x="15180" y="1"/>
                    <a:pt x="14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6444083" y="847677"/>
              <a:ext cx="465972" cy="583398"/>
            </a:xfrm>
            <a:custGeom>
              <a:avLst/>
              <a:gdLst/>
              <a:ahLst/>
              <a:cxnLst/>
              <a:rect l="l" t="t" r="r" b="b"/>
              <a:pathLst>
                <a:path w="16480" h="20633" extrusionOk="0">
                  <a:moveTo>
                    <a:pt x="8441" y="0"/>
                  </a:moveTo>
                  <a:cubicBezTo>
                    <a:pt x="4181" y="0"/>
                    <a:pt x="560" y="4356"/>
                    <a:pt x="267" y="9916"/>
                  </a:cubicBezTo>
                  <a:cubicBezTo>
                    <a:pt x="1" y="15620"/>
                    <a:pt x="3303" y="20424"/>
                    <a:pt x="7706" y="20624"/>
                  </a:cubicBezTo>
                  <a:cubicBezTo>
                    <a:pt x="7816" y="20630"/>
                    <a:pt x="7926" y="20633"/>
                    <a:pt x="8036" y="20633"/>
                  </a:cubicBezTo>
                  <a:cubicBezTo>
                    <a:pt x="12266" y="20633"/>
                    <a:pt x="15886" y="16278"/>
                    <a:pt x="16179" y="10750"/>
                  </a:cubicBezTo>
                  <a:cubicBezTo>
                    <a:pt x="16479" y="5046"/>
                    <a:pt x="13143" y="243"/>
                    <a:pt x="8774" y="9"/>
                  </a:cubicBezTo>
                  <a:cubicBezTo>
                    <a:pt x="8662" y="3"/>
                    <a:pt x="8552" y="0"/>
                    <a:pt x="8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6191305" y="1010909"/>
              <a:ext cx="409365" cy="420873"/>
            </a:xfrm>
            <a:custGeom>
              <a:avLst/>
              <a:gdLst/>
              <a:ahLst/>
              <a:cxnLst/>
              <a:rect l="l" t="t" r="r" b="b"/>
              <a:pathLst>
                <a:path w="14478" h="14885" extrusionOk="0">
                  <a:moveTo>
                    <a:pt x="5273" y="304"/>
                  </a:moveTo>
                  <a:cubicBezTo>
                    <a:pt x="5328" y="304"/>
                    <a:pt x="5383" y="305"/>
                    <a:pt x="5438" y="307"/>
                  </a:cubicBezTo>
                  <a:cubicBezTo>
                    <a:pt x="7740" y="307"/>
                    <a:pt x="10308" y="1908"/>
                    <a:pt x="11943" y="4577"/>
                  </a:cubicBezTo>
                  <a:cubicBezTo>
                    <a:pt x="14144" y="8213"/>
                    <a:pt x="13811" y="12416"/>
                    <a:pt x="11242" y="13984"/>
                  </a:cubicBezTo>
                  <a:cubicBezTo>
                    <a:pt x="10572" y="14390"/>
                    <a:pt x="9817" y="14590"/>
                    <a:pt x="9013" y="14590"/>
                  </a:cubicBezTo>
                  <a:cubicBezTo>
                    <a:pt x="8297" y="14590"/>
                    <a:pt x="7542" y="14431"/>
                    <a:pt x="6772" y="14117"/>
                  </a:cubicBezTo>
                  <a:cubicBezTo>
                    <a:pt x="5004" y="13316"/>
                    <a:pt x="3537" y="11982"/>
                    <a:pt x="2536" y="10314"/>
                  </a:cubicBezTo>
                  <a:cubicBezTo>
                    <a:pt x="334" y="6678"/>
                    <a:pt x="668" y="2475"/>
                    <a:pt x="3237" y="874"/>
                  </a:cubicBezTo>
                  <a:cubicBezTo>
                    <a:pt x="3856" y="503"/>
                    <a:pt x="4561" y="304"/>
                    <a:pt x="5273" y="304"/>
                  </a:cubicBezTo>
                  <a:close/>
                  <a:moveTo>
                    <a:pt x="5458" y="0"/>
                  </a:moveTo>
                  <a:cubicBezTo>
                    <a:pt x="4620" y="0"/>
                    <a:pt x="3816" y="206"/>
                    <a:pt x="3103" y="641"/>
                  </a:cubicBezTo>
                  <a:cubicBezTo>
                    <a:pt x="368" y="2309"/>
                    <a:pt x="1" y="6712"/>
                    <a:pt x="2303" y="10448"/>
                  </a:cubicBezTo>
                  <a:cubicBezTo>
                    <a:pt x="3303" y="12182"/>
                    <a:pt x="4838" y="13550"/>
                    <a:pt x="6672" y="14384"/>
                  </a:cubicBezTo>
                  <a:cubicBezTo>
                    <a:pt x="7406" y="14717"/>
                    <a:pt x="8207" y="14884"/>
                    <a:pt x="9041" y="14884"/>
                  </a:cubicBezTo>
                  <a:cubicBezTo>
                    <a:pt x="9841" y="14884"/>
                    <a:pt x="10675" y="14684"/>
                    <a:pt x="11376" y="14250"/>
                  </a:cubicBezTo>
                  <a:cubicBezTo>
                    <a:pt x="14111" y="12583"/>
                    <a:pt x="14478" y="8179"/>
                    <a:pt x="12176" y="4443"/>
                  </a:cubicBezTo>
                  <a:cubicBezTo>
                    <a:pt x="10499" y="1657"/>
                    <a:pt x="7837" y="0"/>
                    <a:pt x="5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6313933" y="1038449"/>
              <a:ext cx="182996" cy="98114"/>
            </a:xfrm>
            <a:custGeom>
              <a:avLst/>
              <a:gdLst/>
              <a:ahLst/>
              <a:cxnLst/>
              <a:rect l="l" t="t" r="r" b="b"/>
              <a:pathLst>
                <a:path w="6472" h="3470" extrusionOk="0">
                  <a:moveTo>
                    <a:pt x="1068" y="0"/>
                  </a:moveTo>
                  <a:cubicBezTo>
                    <a:pt x="1001" y="0"/>
                    <a:pt x="934" y="67"/>
                    <a:pt x="934" y="134"/>
                  </a:cubicBezTo>
                  <a:lnTo>
                    <a:pt x="934" y="167"/>
                  </a:lnTo>
                  <a:cubicBezTo>
                    <a:pt x="934" y="234"/>
                    <a:pt x="1001" y="267"/>
                    <a:pt x="1068" y="301"/>
                  </a:cubicBezTo>
                  <a:cubicBezTo>
                    <a:pt x="1134" y="301"/>
                    <a:pt x="1201" y="234"/>
                    <a:pt x="1201" y="134"/>
                  </a:cubicBezTo>
                  <a:cubicBezTo>
                    <a:pt x="1201" y="67"/>
                    <a:pt x="1134" y="0"/>
                    <a:pt x="1068" y="0"/>
                  </a:cubicBezTo>
                  <a:close/>
                  <a:moveTo>
                    <a:pt x="1950" y="92"/>
                  </a:moveTo>
                  <a:cubicBezTo>
                    <a:pt x="1879" y="92"/>
                    <a:pt x="1835" y="146"/>
                    <a:pt x="1835" y="200"/>
                  </a:cubicBezTo>
                  <a:cubicBezTo>
                    <a:pt x="1802" y="267"/>
                    <a:pt x="1868" y="367"/>
                    <a:pt x="1935" y="367"/>
                  </a:cubicBezTo>
                  <a:lnTo>
                    <a:pt x="1968" y="367"/>
                  </a:lnTo>
                  <a:cubicBezTo>
                    <a:pt x="2035" y="367"/>
                    <a:pt x="2102" y="334"/>
                    <a:pt x="2102" y="267"/>
                  </a:cubicBezTo>
                  <a:cubicBezTo>
                    <a:pt x="2102" y="200"/>
                    <a:pt x="2068" y="100"/>
                    <a:pt x="2002" y="100"/>
                  </a:cubicBezTo>
                  <a:cubicBezTo>
                    <a:pt x="1983" y="94"/>
                    <a:pt x="1966" y="92"/>
                    <a:pt x="1950" y="92"/>
                  </a:cubicBezTo>
                  <a:close/>
                  <a:moveTo>
                    <a:pt x="188" y="121"/>
                  </a:moveTo>
                  <a:cubicBezTo>
                    <a:pt x="169" y="121"/>
                    <a:pt x="150" y="125"/>
                    <a:pt x="134" y="134"/>
                  </a:cubicBezTo>
                  <a:cubicBezTo>
                    <a:pt x="67" y="134"/>
                    <a:pt x="0" y="234"/>
                    <a:pt x="34" y="301"/>
                  </a:cubicBezTo>
                  <a:cubicBezTo>
                    <a:pt x="67" y="367"/>
                    <a:pt x="100" y="401"/>
                    <a:pt x="167" y="401"/>
                  </a:cubicBezTo>
                  <a:lnTo>
                    <a:pt x="200" y="401"/>
                  </a:lnTo>
                  <a:cubicBezTo>
                    <a:pt x="267" y="367"/>
                    <a:pt x="334" y="301"/>
                    <a:pt x="301" y="234"/>
                  </a:cubicBezTo>
                  <a:cubicBezTo>
                    <a:pt x="301" y="159"/>
                    <a:pt x="244" y="121"/>
                    <a:pt x="188" y="121"/>
                  </a:cubicBezTo>
                  <a:close/>
                  <a:moveTo>
                    <a:pt x="2816" y="354"/>
                  </a:moveTo>
                  <a:cubicBezTo>
                    <a:pt x="2769" y="354"/>
                    <a:pt x="2727" y="385"/>
                    <a:pt x="2702" y="434"/>
                  </a:cubicBezTo>
                  <a:cubicBezTo>
                    <a:pt x="2669" y="501"/>
                    <a:pt x="2702" y="601"/>
                    <a:pt x="2769" y="634"/>
                  </a:cubicBezTo>
                  <a:lnTo>
                    <a:pt x="2836" y="634"/>
                  </a:lnTo>
                  <a:cubicBezTo>
                    <a:pt x="2902" y="634"/>
                    <a:pt x="2936" y="601"/>
                    <a:pt x="2969" y="567"/>
                  </a:cubicBezTo>
                  <a:cubicBezTo>
                    <a:pt x="3002" y="467"/>
                    <a:pt x="2969" y="401"/>
                    <a:pt x="2869" y="367"/>
                  </a:cubicBezTo>
                  <a:cubicBezTo>
                    <a:pt x="2851" y="358"/>
                    <a:pt x="2833" y="354"/>
                    <a:pt x="2816" y="354"/>
                  </a:cubicBezTo>
                  <a:close/>
                  <a:moveTo>
                    <a:pt x="3631" y="748"/>
                  </a:moveTo>
                  <a:cubicBezTo>
                    <a:pt x="3592" y="748"/>
                    <a:pt x="3557" y="771"/>
                    <a:pt x="3536" y="834"/>
                  </a:cubicBezTo>
                  <a:cubicBezTo>
                    <a:pt x="3469" y="901"/>
                    <a:pt x="3503" y="968"/>
                    <a:pt x="3570" y="1001"/>
                  </a:cubicBezTo>
                  <a:lnTo>
                    <a:pt x="3570" y="1034"/>
                  </a:lnTo>
                  <a:lnTo>
                    <a:pt x="3636" y="1034"/>
                  </a:lnTo>
                  <a:cubicBezTo>
                    <a:pt x="3703" y="1034"/>
                    <a:pt x="3736" y="1001"/>
                    <a:pt x="3770" y="968"/>
                  </a:cubicBezTo>
                  <a:cubicBezTo>
                    <a:pt x="3803" y="901"/>
                    <a:pt x="3770" y="801"/>
                    <a:pt x="3703" y="768"/>
                  </a:cubicBezTo>
                  <a:cubicBezTo>
                    <a:pt x="3679" y="755"/>
                    <a:pt x="3654" y="748"/>
                    <a:pt x="3631" y="748"/>
                  </a:cubicBezTo>
                  <a:close/>
                  <a:moveTo>
                    <a:pt x="4411" y="1246"/>
                  </a:moveTo>
                  <a:cubicBezTo>
                    <a:pt x="4365" y="1246"/>
                    <a:pt x="4323" y="1262"/>
                    <a:pt x="4303" y="1301"/>
                  </a:cubicBezTo>
                  <a:cubicBezTo>
                    <a:pt x="4237" y="1368"/>
                    <a:pt x="4270" y="1435"/>
                    <a:pt x="4303" y="1501"/>
                  </a:cubicBezTo>
                  <a:lnTo>
                    <a:pt x="4337" y="1501"/>
                  </a:lnTo>
                  <a:cubicBezTo>
                    <a:pt x="4337" y="1535"/>
                    <a:pt x="4370" y="1535"/>
                    <a:pt x="4403" y="1535"/>
                  </a:cubicBezTo>
                  <a:cubicBezTo>
                    <a:pt x="4437" y="1535"/>
                    <a:pt x="4504" y="1501"/>
                    <a:pt x="4504" y="1468"/>
                  </a:cubicBezTo>
                  <a:cubicBezTo>
                    <a:pt x="4570" y="1401"/>
                    <a:pt x="4537" y="1301"/>
                    <a:pt x="4504" y="1268"/>
                  </a:cubicBezTo>
                  <a:cubicBezTo>
                    <a:pt x="4476" y="1254"/>
                    <a:pt x="4443" y="1246"/>
                    <a:pt x="4411" y="1246"/>
                  </a:cubicBezTo>
                  <a:close/>
                  <a:moveTo>
                    <a:pt x="5104" y="1818"/>
                  </a:moveTo>
                  <a:cubicBezTo>
                    <a:pt x="5071" y="1818"/>
                    <a:pt x="5037" y="1835"/>
                    <a:pt x="5004" y="1868"/>
                  </a:cubicBezTo>
                  <a:cubicBezTo>
                    <a:pt x="4937" y="1935"/>
                    <a:pt x="4937" y="2002"/>
                    <a:pt x="5004" y="2068"/>
                  </a:cubicBezTo>
                  <a:cubicBezTo>
                    <a:pt x="5037" y="2102"/>
                    <a:pt x="5071" y="2102"/>
                    <a:pt x="5104" y="2102"/>
                  </a:cubicBezTo>
                  <a:cubicBezTo>
                    <a:pt x="5137" y="2102"/>
                    <a:pt x="5171" y="2102"/>
                    <a:pt x="5204" y="2068"/>
                  </a:cubicBezTo>
                  <a:cubicBezTo>
                    <a:pt x="5271" y="2002"/>
                    <a:pt x="5271" y="1935"/>
                    <a:pt x="5204" y="1868"/>
                  </a:cubicBezTo>
                  <a:cubicBezTo>
                    <a:pt x="5171" y="1835"/>
                    <a:pt x="5137" y="1818"/>
                    <a:pt x="5104" y="1818"/>
                  </a:cubicBezTo>
                  <a:close/>
                  <a:moveTo>
                    <a:pt x="5738" y="2485"/>
                  </a:moveTo>
                  <a:cubicBezTo>
                    <a:pt x="5704" y="2485"/>
                    <a:pt x="5671" y="2502"/>
                    <a:pt x="5638" y="2535"/>
                  </a:cubicBezTo>
                  <a:cubicBezTo>
                    <a:pt x="5571" y="2569"/>
                    <a:pt x="5571" y="2669"/>
                    <a:pt x="5638" y="2736"/>
                  </a:cubicBezTo>
                  <a:cubicBezTo>
                    <a:pt x="5671" y="2736"/>
                    <a:pt x="5704" y="2769"/>
                    <a:pt x="5738" y="2769"/>
                  </a:cubicBezTo>
                  <a:cubicBezTo>
                    <a:pt x="5771" y="2769"/>
                    <a:pt x="5804" y="2736"/>
                    <a:pt x="5838" y="2736"/>
                  </a:cubicBezTo>
                  <a:cubicBezTo>
                    <a:pt x="5905" y="2669"/>
                    <a:pt x="5905" y="2569"/>
                    <a:pt x="5838" y="2535"/>
                  </a:cubicBezTo>
                  <a:cubicBezTo>
                    <a:pt x="5804" y="2502"/>
                    <a:pt x="5771" y="2485"/>
                    <a:pt x="5738" y="2485"/>
                  </a:cubicBezTo>
                  <a:close/>
                  <a:moveTo>
                    <a:pt x="6321" y="3181"/>
                  </a:moveTo>
                  <a:cubicBezTo>
                    <a:pt x="6293" y="3181"/>
                    <a:pt x="6266" y="3189"/>
                    <a:pt x="6238" y="3203"/>
                  </a:cubicBezTo>
                  <a:cubicBezTo>
                    <a:pt x="6171" y="3269"/>
                    <a:pt x="6138" y="3336"/>
                    <a:pt x="6205" y="3403"/>
                  </a:cubicBezTo>
                  <a:cubicBezTo>
                    <a:pt x="6238" y="3436"/>
                    <a:pt x="6271" y="3469"/>
                    <a:pt x="6305" y="3469"/>
                  </a:cubicBezTo>
                  <a:cubicBezTo>
                    <a:pt x="6338" y="3469"/>
                    <a:pt x="6372" y="3469"/>
                    <a:pt x="6405" y="3436"/>
                  </a:cubicBezTo>
                  <a:cubicBezTo>
                    <a:pt x="6472" y="3403"/>
                    <a:pt x="6472" y="3303"/>
                    <a:pt x="6438" y="3236"/>
                  </a:cubicBezTo>
                  <a:cubicBezTo>
                    <a:pt x="6399" y="3197"/>
                    <a:pt x="6360" y="3181"/>
                    <a:pt x="6321" y="318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6619529" y="889496"/>
              <a:ext cx="1295928" cy="925215"/>
            </a:xfrm>
            <a:custGeom>
              <a:avLst/>
              <a:gdLst/>
              <a:ahLst/>
              <a:cxnLst/>
              <a:rect l="l" t="t" r="r" b="b"/>
              <a:pathLst>
                <a:path w="45833" h="32722" extrusionOk="0">
                  <a:moveTo>
                    <a:pt x="12402" y="1"/>
                  </a:moveTo>
                  <a:cubicBezTo>
                    <a:pt x="8087" y="1"/>
                    <a:pt x="4109" y="641"/>
                    <a:pt x="1268" y="1966"/>
                  </a:cubicBezTo>
                  <a:cubicBezTo>
                    <a:pt x="334" y="2400"/>
                    <a:pt x="0" y="3500"/>
                    <a:pt x="500" y="4368"/>
                  </a:cubicBezTo>
                  <a:cubicBezTo>
                    <a:pt x="2068" y="7003"/>
                    <a:pt x="3002" y="11940"/>
                    <a:pt x="2435" y="15175"/>
                  </a:cubicBezTo>
                  <a:cubicBezTo>
                    <a:pt x="2268" y="16176"/>
                    <a:pt x="3002" y="17110"/>
                    <a:pt x="4003" y="17177"/>
                  </a:cubicBezTo>
                  <a:cubicBezTo>
                    <a:pt x="14677" y="18178"/>
                    <a:pt x="23684" y="23715"/>
                    <a:pt x="29288" y="32721"/>
                  </a:cubicBezTo>
                  <a:cubicBezTo>
                    <a:pt x="29521" y="25416"/>
                    <a:pt x="40662" y="19278"/>
                    <a:pt x="45833" y="13741"/>
                  </a:cubicBezTo>
                  <a:cubicBezTo>
                    <a:pt x="41763" y="7904"/>
                    <a:pt x="27853" y="1833"/>
                    <a:pt x="19848" y="598"/>
                  </a:cubicBezTo>
                  <a:cubicBezTo>
                    <a:pt x="17353" y="203"/>
                    <a:pt x="14825" y="1"/>
                    <a:pt x="1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7376875" y="4046230"/>
              <a:ext cx="964913" cy="425397"/>
            </a:xfrm>
            <a:custGeom>
              <a:avLst/>
              <a:gdLst/>
              <a:ahLst/>
              <a:cxnLst/>
              <a:rect l="l" t="t" r="r" b="b"/>
              <a:pathLst>
                <a:path w="34126" h="15045" extrusionOk="0">
                  <a:moveTo>
                    <a:pt x="8907" y="0"/>
                  </a:moveTo>
                  <a:cubicBezTo>
                    <a:pt x="1" y="0"/>
                    <a:pt x="2436" y="15045"/>
                    <a:pt x="2436" y="15045"/>
                  </a:cubicBezTo>
                  <a:lnTo>
                    <a:pt x="30222" y="15045"/>
                  </a:lnTo>
                  <a:cubicBezTo>
                    <a:pt x="33091" y="15045"/>
                    <a:pt x="34125" y="11242"/>
                    <a:pt x="31623" y="9807"/>
                  </a:cubicBezTo>
                  <a:cubicBezTo>
                    <a:pt x="23985" y="5471"/>
                    <a:pt x="13477" y="0"/>
                    <a:pt x="8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7365565" y="4127351"/>
              <a:ext cx="434841" cy="299008"/>
            </a:xfrm>
            <a:custGeom>
              <a:avLst/>
              <a:gdLst/>
              <a:ahLst/>
              <a:cxnLst/>
              <a:rect l="l" t="t" r="r" b="b"/>
              <a:pathLst>
                <a:path w="15379" h="10575" extrusionOk="0">
                  <a:moveTo>
                    <a:pt x="15378" y="0"/>
                  </a:moveTo>
                  <a:lnTo>
                    <a:pt x="468" y="601"/>
                  </a:lnTo>
                  <a:lnTo>
                    <a:pt x="1" y="10574"/>
                  </a:lnTo>
                  <a:cubicBezTo>
                    <a:pt x="13043" y="8440"/>
                    <a:pt x="15378" y="0"/>
                    <a:pt x="1537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6802497" y="2904995"/>
              <a:ext cx="1337436" cy="1338397"/>
            </a:xfrm>
            <a:custGeom>
              <a:avLst/>
              <a:gdLst/>
              <a:ahLst/>
              <a:cxnLst/>
              <a:rect l="l" t="t" r="r" b="b"/>
              <a:pathLst>
                <a:path w="47301" h="47335" extrusionOk="0">
                  <a:moveTo>
                    <a:pt x="23651" y="0"/>
                  </a:moveTo>
                  <a:cubicBezTo>
                    <a:pt x="10575" y="0"/>
                    <a:pt x="0" y="10608"/>
                    <a:pt x="0" y="23684"/>
                  </a:cubicBezTo>
                  <a:cubicBezTo>
                    <a:pt x="0" y="36727"/>
                    <a:pt x="10575" y="47334"/>
                    <a:pt x="23651" y="47334"/>
                  </a:cubicBezTo>
                  <a:cubicBezTo>
                    <a:pt x="36727" y="47334"/>
                    <a:pt x="47301" y="36727"/>
                    <a:pt x="47301" y="23684"/>
                  </a:cubicBezTo>
                  <a:cubicBezTo>
                    <a:pt x="47301" y="10608"/>
                    <a:pt x="36727" y="0"/>
                    <a:pt x="2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7092033" y="3233296"/>
              <a:ext cx="1033762" cy="967542"/>
            </a:xfrm>
            <a:custGeom>
              <a:avLst/>
              <a:gdLst/>
              <a:ahLst/>
              <a:cxnLst/>
              <a:rect l="l" t="t" r="r" b="b"/>
              <a:pathLst>
                <a:path w="36561" h="34219" extrusionOk="0">
                  <a:moveTo>
                    <a:pt x="20996" y="1"/>
                  </a:moveTo>
                  <a:cubicBezTo>
                    <a:pt x="15866" y="1"/>
                    <a:pt x="10414" y="2496"/>
                    <a:pt x="6472" y="7169"/>
                  </a:cubicBezTo>
                  <a:cubicBezTo>
                    <a:pt x="1" y="14875"/>
                    <a:pt x="34" y="25583"/>
                    <a:pt x="6572" y="31053"/>
                  </a:cubicBezTo>
                  <a:cubicBezTo>
                    <a:pt x="9115" y="33191"/>
                    <a:pt x="12274" y="34219"/>
                    <a:pt x="15565" y="34219"/>
                  </a:cubicBezTo>
                  <a:cubicBezTo>
                    <a:pt x="20695" y="34219"/>
                    <a:pt x="26147" y="31724"/>
                    <a:pt x="30089" y="27050"/>
                  </a:cubicBezTo>
                  <a:cubicBezTo>
                    <a:pt x="36560" y="19345"/>
                    <a:pt x="36527" y="8637"/>
                    <a:pt x="29989" y="3166"/>
                  </a:cubicBezTo>
                  <a:cubicBezTo>
                    <a:pt x="27447" y="1028"/>
                    <a:pt x="24288" y="1"/>
                    <a:pt x="209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6828906" y="3162467"/>
              <a:ext cx="453701" cy="825319"/>
            </a:xfrm>
            <a:custGeom>
              <a:avLst/>
              <a:gdLst/>
              <a:ahLst/>
              <a:cxnLst/>
              <a:rect l="l" t="t" r="r" b="b"/>
              <a:pathLst>
                <a:path w="16046" h="29189" extrusionOk="0">
                  <a:moveTo>
                    <a:pt x="8006" y="401"/>
                  </a:moveTo>
                  <a:lnTo>
                    <a:pt x="8006" y="434"/>
                  </a:lnTo>
                  <a:cubicBezTo>
                    <a:pt x="12209" y="434"/>
                    <a:pt x="15578" y="6739"/>
                    <a:pt x="15578" y="14545"/>
                  </a:cubicBezTo>
                  <a:cubicBezTo>
                    <a:pt x="15578" y="22350"/>
                    <a:pt x="12209" y="28688"/>
                    <a:pt x="8006" y="28688"/>
                  </a:cubicBezTo>
                  <a:cubicBezTo>
                    <a:pt x="3836" y="28688"/>
                    <a:pt x="467" y="22350"/>
                    <a:pt x="467" y="14545"/>
                  </a:cubicBezTo>
                  <a:cubicBezTo>
                    <a:pt x="467" y="6739"/>
                    <a:pt x="3836" y="401"/>
                    <a:pt x="8006" y="401"/>
                  </a:cubicBezTo>
                  <a:close/>
                  <a:moveTo>
                    <a:pt x="8006" y="1"/>
                  </a:moveTo>
                  <a:cubicBezTo>
                    <a:pt x="3603" y="1"/>
                    <a:pt x="0" y="6539"/>
                    <a:pt x="0" y="14578"/>
                  </a:cubicBezTo>
                  <a:cubicBezTo>
                    <a:pt x="0" y="22617"/>
                    <a:pt x="3603" y="29188"/>
                    <a:pt x="8006" y="29188"/>
                  </a:cubicBezTo>
                  <a:cubicBezTo>
                    <a:pt x="12443" y="29188"/>
                    <a:pt x="16045" y="22617"/>
                    <a:pt x="16045" y="14578"/>
                  </a:cubicBezTo>
                  <a:cubicBezTo>
                    <a:pt x="16045" y="6539"/>
                    <a:pt x="12443" y="1"/>
                    <a:pt x="80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7086378" y="3220600"/>
              <a:ext cx="153788" cy="321063"/>
            </a:xfrm>
            <a:custGeom>
              <a:avLst/>
              <a:gdLst/>
              <a:ahLst/>
              <a:cxnLst/>
              <a:rect l="l" t="t" r="r" b="b"/>
              <a:pathLst>
                <a:path w="5439" h="11355" extrusionOk="0">
                  <a:moveTo>
                    <a:pt x="275" y="1"/>
                  </a:moveTo>
                  <a:cubicBezTo>
                    <a:pt x="177" y="1"/>
                    <a:pt x="93" y="44"/>
                    <a:pt x="68" y="146"/>
                  </a:cubicBezTo>
                  <a:cubicBezTo>
                    <a:pt x="1" y="246"/>
                    <a:pt x="68" y="380"/>
                    <a:pt x="168" y="447"/>
                  </a:cubicBezTo>
                  <a:lnTo>
                    <a:pt x="268" y="447"/>
                  </a:lnTo>
                  <a:cubicBezTo>
                    <a:pt x="368" y="447"/>
                    <a:pt x="434" y="413"/>
                    <a:pt x="468" y="313"/>
                  </a:cubicBezTo>
                  <a:cubicBezTo>
                    <a:pt x="535" y="213"/>
                    <a:pt x="468" y="80"/>
                    <a:pt x="368" y="13"/>
                  </a:cubicBezTo>
                  <a:cubicBezTo>
                    <a:pt x="336" y="5"/>
                    <a:pt x="305" y="1"/>
                    <a:pt x="275" y="1"/>
                  </a:cubicBezTo>
                  <a:close/>
                  <a:moveTo>
                    <a:pt x="1423" y="734"/>
                  </a:moveTo>
                  <a:cubicBezTo>
                    <a:pt x="1362" y="734"/>
                    <a:pt x="1305" y="758"/>
                    <a:pt x="1268" y="813"/>
                  </a:cubicBezTo>
                  <a:cubicBezTo>
                    <a:pt x="1168" y="914"/>
                    <a:pt x="1168" y="1047"/>
                    <a:pt x="1268" y="1147"/>
                  </a:cubicBezTo>
                  <a:cubicBezTo>
                    <a:pt x="1302" y="1180"/>
                    <a:pt x="1368" y="1180"/>
                    <a:pt x="1402" y="1214"/>
                  </a:cubicBezTo>
                  <a:cubicBezTo>
                    <a:pt x="1469" y="1180"/>
                    <a:pt x="1535" y="1180"/>
                    <a:pt x="1569" y="1114"/>
                  </a:cubicBezTo>
                  <a:cubicBezTo>
                    <a:pt x="1669" y="1014"/>
                    <a:pt x="1669" y="880"/>
                    <a:pt x="1569" y="780"/>
                  </a:cubicBezTo>
                  <a:cubicBezTo>
                    <a:pt x="1524" y="750"/>
                    <a:pt x="1472" y="734"/>
                    <a:pt x="1423" y="734"/>
                  </a:cubicBezTo>
                  <a:close/>
                  <a:moveTo>
                    <a:pt x="2352" y="1746"/>
                  </a:moveTo>
                  <a:cubicBezTo>
                    <a:pt x="2311" y="1746"/>
                    <a:pt x="2271" y="1757"/>
                    <a:pt x="2236" y="1781"/>
                  </a:cubicBezTo>
                  <a:cubicBezTo>
                    <a:pt x="2136" y="1881"/>
                    <a:pt x="2102" y="2014"/>
                    <a:pt x="2202" y="2114"/>
                  </a:cubicBezTo>
                  <a:cubicBezTo>
                    <a:pt x="2236" y="2181"/>
                    <a:pt x="2302" y="2214"/>
                    <a:pt x="2369" y="2214"/>
                  </a:cubicBezTo>
                  <a:cubicBezTo>
                    <a:pt x="2436" y="2214"/>
                    <a:pt x="2469" y="2181"/>
                    <a:pt x="2503" y="2148"/>
                  </a:cubicBezTo>
                  <a:cubicBezTo>
                    <a:pt x="2603" y="2081"/>
                    <a:pt x="2636" y="1948"/>
                    <a:pt x="2569" y="1848"/>
                  </a:cubicBezTo>
                  <a:cubicBezTo>
                    <a:pt x="2505" y="1783"/>
                    <a:pt x="2426" y="1746"/>
                    <a:pt x="2352" y="1746"/>
                  </a:cubicBezTo>
                  <a:close/>
                  <a:moveTo>
                    <a:pt x="3116" y="2902"/>
                  </a:moveTo>
                  <a:cubicBezTo>
                    <a:pt x="3088" y="2902"/>
                    <a:pt x="3061" y="2907"/>
                    <a:pt x="3036" y="2915"/>
                  </a:cubicBezTo>
                  <a:cubicBezTo>
                    <a:pt x="2903" y="2982"/>
                    <a:pt x="2870" y="3148"/>
                    <a:pt x="2936" y="3249"/>
                  </a:cubicBezTo>
                  <a:cubicBezTo>
                    <a:pt x="2970" y="3315"/>
                    <a:pt x="3036" y="3349"/>
                    <a:pt x="3136" y="3349"/>
                  </a:cubicBezTo>
                  <a:cubicBezTo>
                    <a:pt x="3170" y="3349"/>
                    <a:pt x="3203" y="3349"/>
                    <a:pt x="3236" y="3315"/>
                  </a:cubicBezTo>
                  <a:cubicBezTo>
                    <a:pt x="3370" y="3282"/>
                    <a:pt x="3403" y="3115"/>
                    <a:pt x="3337" y="3015"/>
                  </a:cubicBezTo>
                  <a:cubicBezTo>
                    <a:pt x="3287" y="2940"/>
                    <a:pt x="3199" y="2902"/>
                    <a:pt x="3116" y="2902"/>
                  </a:cubicBezTo>
                  <a:close/>
                  <a:moveTo>
                    <a:pt x="3726" y="4141"/>
                  </a:moveTo>
                  <a:cubicBezTo>
                    <a:pt x="3707" y="4141"/>
                    <a:pt x="3688" y="4143"/>
                    <a:pt x="3670" y="4149"/>
                  </a:cubicBezTo>
                  <a:cubicBezTo>
                    <a:pt x="3537" y="4216"/>
                    <a:pt x="3503" y="4349"/>
                    <a:pt x="3537" y="4449"/>
                  </a:cubicBezTo>
                  <a:cubicBezTo>
                    <a:pt x="3570" y="4549"/>
                    <a:pt x="3670" y="4583"/>
                    <a:pt x="3737" y="4583"/>
                  </a:cubicBezTo>
                  <a:lnTo>
                    <a:pt x="3837" y="4583"/>
                  </a:lnTo>
                  <a:cubicBezTo>
                    <a:pt x="3937" y="4549"/>
                    <a:pt x="4004" y="4416"/>
                    <a:pt x="3970" y="4283"/>
                  </a:cubicBezTo>
                  <a:cubicBezTo>
                    <a:pt x="3915" y="4200"/>
                    <a:pt x="3815" y="4141"/>
                    <a:pt x="3726" y="4141"/>
                  </a:cubicBezTo>
                  <a:close/>
                  <a:moveTo>
                    <a:pt x="4224" y="5442"/>
                  </a:moveTo>
                  <a:cubicBezTo>
                    <a:pt x="4206" y="5442"/>
                    <a:pt x="4188" y="5444"/>
                    <a:pt x="4170" y="5450"/>
                  </a:cubicBezTo>
                  <a:cubicBezTo>
                    <a:pt x="4037" y="5483"/>
                    <a:pt x="3970" y="5617"/>
                    <a:pt x="4004" y="5750"/>
                  </a:cubicBezTo>
                  <a:cubicBezTo>
                    <a:pt x="4037" y="5850"/>
                    <a:pt x="4137" y="5884"/>
                    <a:pt x="4237" y="5884"/>
                  </a:cubicBezTo>
                  <a:lnTo>
                    <a:pt x="4304" y="5884"/>
                  </a:lnTo>
                  <a:cubicBezTo>
                    <a:pt x="4437" y="5850"/>
                    <a:pt x="4504" y="5717"/>
                    <a:pt x="4437" y="5617"/>
                  </a:cubicBezTo>
                  <a:cubicBezTo>
                    <a:pt x="4410" y="5506"/>
                    <a:pt x="4313" y="5442"/>
                    <a:pt x="4224" y="5442"/>
                  </a:cubicBezTo>
                  <a:close/>
                  <a:moveTo>
                    <a:pt x="4625" y="6776"/>
                  </a:moveTo>
                  <a:cubicBezTo>
                    <a:pt x="4606" y="6776"/>
                    <a:pt x="4588" y="6779"/>
                    <a:pt x="4571" y="6784"/>
                  </a:cubicBezTo>
                  <a:cubicBezTo>
                    <a:pt x="4437" y="6818"/>
                    <a:pt x="4371" y="6951"/>
                    <a:pt x="4404" y="7051"/>
                  </a:cubicBezTo>
                  <a:cubicBezTo>
                    <a:pt x="4404" y="7151"/>
                    <a:pt x="4504" y="7218"/>
                    <a:pt x="4604" y="7218"/>
                  </a:cubicBezTo>
                  <a:lnTo>
                    <a:pt x="4671" y="7218"/>
                  </a:lnTo>
                  <a:cubicBezTo>
                    <a:pt x="4771" y="7185"/>
                    <a:pt x="4871" y="7085"/>
                    <a:pt x="4838" y="6951"/>
                  </a:cubicBezTo>
                  <a:cubicBezTo>
                    <a:pt x="4810" y="6841"/>
                    <a:pt x="4714" y="6776"/>
                    <a:pt x="4625" y="6776"/>
                  </a:cubicBezTo>
                  <a:close/>
                  <a:moveTo>
                    <a:pt x="4925" y="8144"/>
                  </a:moveTo>
                  <a:cubicBezTo>
                    <a:pt x="4906" y="8144"/>
                    <a:pt x="4888" y="8146"/>
                    <a:pt x="4871" y="8152"/>
                  </a:cubicBezTo>
                  <a:cubicBezTo>
                    <a:pt x="4738" y="8152"/>
                    <a:pt x="4637" y="8286"/>
                    <a:pt x="4671" y="8419"/>
                  </a:cubicBezTo>
                  <a:cubicBezTo>
                    <a:pt x="4704" y="8519"/>
                    <a:pt x="4804" y="8586"/>
                    <a:pt x="4904" y="8586"/>
                  </a:cubicBezTo>
                  <a:lnTo>
                    <a:pt x="4938" y="8586"/>
                  </a:lnTo>
                  <a:cubicBezTo>
                    <a:pt x="5071" y="8552"/>
                    <a:pt x="5138" y="8452"/>
                    <a:pt x="5138" y="8319"/>
                  </a:cubicBezTo>
                  <a:cubicBezTo>
                    <a:pt x="5110" y="8208"/>
                    <a:pt x="5014" y="8144"/>
                    <a:pt x="4925" y="8144"/>
                  </a:cubicBezTo>
                  <a:close/>
                  <a:moveTo>
                    <a:pt x="5122" y="9513"/>
                  </a:moveTo>
                  <a:cubicBezTo>
                    <a:pt x="5106" y="9513"/>
                    <a:pt x="5089" y="9515"/>
                    <a:pt x="5071" y="9520"/>
                  </a:cubicBezTo>
                  <a:cubicBezTo>
                    <a:pt x="4938" y="9520"/>
                    <a:pt x="4871" y="9620"/>
                    <a:pt x="4871" y="9753"/>
                  </a:cubicBezTo>
                  <a:cubicBezTo>
                    <a:pt x="4871" y="9887"/>
                    <a:pt x="4971" y="9953"/>
                    <a:pt x="5104" y="9953"/>
                  </a:cubicBezTo>
                  <a:lnTo>
                    <a:pt x="5138" y="9953"/>
                  </a:lnTo>
                  <a:cubicBezTo>
                    <a:pt x="5238" y="9953"/>
                    <a:pt x="5338" y="9820"/>
                    <a:pt x="5338" y="9720"/>
                  </a:cubicBezTo>
                  <a:cubicBezTo>
                    <a:pt x="5309" y="9604"/>
                    <a:pt x="5230" y="9513"/>
                    <a:pt x="5122" y="9513"/>
                  </a:cubicBezTo>
                  <a:close/>
                  <a:moveTo>
                    <a:pt x="5205" y="10887"/>
                  </a:moveTo>
                  <a:cubicBezTo>
                    <a:pt x="5071" y="10887"/>
                    <a:pt x="4971" y="10987"/>
                    <a:pt x="4971" y="11121"/>
                  </a:cubicBezTo>
                  <a:cubicBezTo>
                    <a:pt x="5004" y="11254"/>
                    <a:pt x="5104" y="11354"/>
                    <a:pt x="5238" y="11354"/>
                  </a:cubicBezTo>
                  <a:cubicBezTo>
                    <a:pt x="5338" y="11321"/>
                    <a:pt x="5438" y="11221"/>
                    <a:pt x="5438" y="11121"/>
                  </a:cubicBezTo>
                  <a:cubicBezTo>
                    <a:pt x="5438" y="10987"/>
                    <a:pt x="5338" y="10887"/>
                    <a:pt x="5205" y="108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6601603" y="4046230"/>
              <a:ext cx="963951" cy="425397"/>
            </a:xfrm>
            <a:custGeom>
              <a:avLst/>
              <a:gdLst/>
              <a:ahLst/>
              <a:cxnLst/>
              <a:rect l="l" t="t" r="r" b="b"/>
              <a:pathLst>
                <a:path w="34092" h="15045" extrusionOk="0">
                  <a:moveTo>
                    <a:pt x="25185" y="0"/>
                  </a:moveTo>
                  <a:cubicBezTo>
                    <a:pt x="20615" y="0"/>
                    <a:pt x="10107" y="5471"/>
                    <a:pt x="2469" y="9807"/>
                  </a:cubicBezTo>
                  <a:cubicBezTo>
                    <a:pt x="0" y="11242"/>
                    <a:pt x="1001" y="15045"/>
                    <a:pt x="3870" y="15045"/>
                  </a:cubicBezTo>
                  <a:lnTo>
                    <a:pt x="31656" y="15045"/>
                  </a:lnTo>
                  <a:cubicBezTo>
                    <a:pt x="31656" y="15045"/>
                    <a:pt x="34091" y="0"/>
                    <a:pt x="2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7234454" y="1161077"/>
              <a:ext cx="1130915" cy="996524"/>
            </a:xfrm>
            <a:custGeom>
              <a:avLst/>
              <a:gdLst/>
              <a:ahLst/>
              <a:cxnLst/>
              <a:rect l="l" t="t" r="r" b="b"/>
              <a:pathLst>
                <a:path w="39997" h="35244" extrusionOk="0">
                  <a:moveTo>
                    <a:pt x="20030" y="0"/>
                  </a:moveTo>
                  <a:cubicBezTo>
                    <a:pt x="13102" y="0"/>
                    <a:pt x="6534" y="4095"/>
                    <a:pt x="3737" y="10874"/>
                  </a:cubicBezTo>
                  <a:cubicBezTo>
                    <a:pt x="1" y="19881"/>
                    <a:pt x="4271" y="30188"/>
                    <a:pt x="13277" y="33891"/>
                  </a:cubicBezTo>
                  <a:cubicBezTo>
                    <a:pt x="15481" y="34808"/>
                    <a:pt x="17766" y="35243"/>
                    <a:pt x="20014" y="35243"/>
                  </a:cubicBezTo>
                  <a:cubicBezTo>
                    <a:pt x="26918" y="35243"/>
                    <a:pt x="33475" y="31145"/>
                    <a:pt x="36293" y="24351"/>
                  </a:cubicBezTo>
                  <a:cubicBezTo>
                    <a:pt x="39996" y="15377"/>
                    <a:pt x="35726" y="5070"/>
                    <a:pt x="26753" y="1334"/>
                  </a:cubicBezTo>
                  <a:cubicBezTo>
                    <a:pt x="24552" y="429"/>
                    <a:pt x="22272" y="0"/>
                    <a:pt x="20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7477817" y="1449822"/>
              <a:ext cx="834735" cy="693671"/>
            </a:xfrm>
            <a:custGeom>
              <a:avLst/>
              <a:gdLst/>
              <a:ahLst/>
              <a:cxnLst/>
              <a:rect l="l" t="t" r="r" b="b"/>
              <a:pathLst>
                <a:path w="29522" h="24533" extrusionOk="0">
                  <a:moveTo>
                    <a:pt x="17978" y="1"/>
                  </a:moveTo>
                  <a:cubicBezTo>
                    <a:pt x="14682" y="1"/>
                    <a:pt x="11059" y="1261"/>
                    <a:pt x="7939" y="3764"/>
                  </a:cubicBezTo>
                  <a:cubicBezTo>
                    <a:pt x="1868" y="8668"/>
                    <a:pt x="0" y="16440"/>
                    <a:pt x="3769" y="21110"/>
                  </a:cubicBezTo>
                  <a:cubicBezTo>
                    <a:pt x="5602" y="23397"/>
                    <a:pt x="8427" y="24532"/>
                    <a:pt x="11545" y="24532"/>
                  </a:cubicBezTo>
                  <a:cubicBezTo>
                    <a:pt x="14840" y="24532"/>
                    <a:pt x="18462" y="23263"/>
                    <a:pt x="21582" y="20743"/>
                  </a:cubicBezTo>
                  <a:cubicBezTo>
                    <a:pt x="27653" y="15840"/>
                    <a:pt x="29521" y="8101"/>
                    <a:pt x="25752" y="3398"/>
                  </a:cubicBezTo>
                  <a:cubicBezTo>
                    <a:pt x="23920" y="1128"/>
                    <a:pt x="21095" y="1"/>
                    <a:pt x="17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7317470" y="1283141"/>
              <a:ext cx="502729" cy="604180"/>
            </a:xfrm>
            <a:custGeom>
              <a:avLst/>
              <a:gdLst/>
              <a:ahLst/>
              <a:cxnLst/>
              <a:rect l="l" t="t" r="r" b="b"/>
              <a:pathLst>
                <a:path w="17780" h="21368" extrusionOk="0">
                  <a:moveTo>
                    <a:pt x="9907" y="386"/>
                  </a:moveTo>
                  <a:cubicBezTo>
                    <a:pt x="10408" y="386"/>
                    <a:pt x="10941" y="486"/>
                    <a:pt x="11475" y="653"/>
                  </a:cubicBezTo>
                  <a:cubicBezTo>
                    <a:pt x="15445" y="1854"/>
                    <a:pt x="17313" y="7324"/>
                    <a:pt x="15645" y="12862"/>
                  </a:cubicBezTo>
                  <a:cubicBezTo>
                    <a:pt x="14911" y="15430"/>
                    <a:pt x="13410" y="17699"/>
                    <a:pt x="11342" y="19366"/>
                  </a:cubicBezTo>
                  <a:cubicBezTo>
                    <a:pt x="9944" y="20427"/>
                    <a:pt x="8441" y="20982"/>
                    <a:pt x="6998" y="20982"/>
                  </a:cubicBezTo>
                  <a:cubicBezTo>
                    <a:pt x="6444" y="20982"/>
                    <a:pt x="5898" y="20901"/>
                    <a:pt x="5371" y="20734"/>
                  </a:cubicBezTo>
                  <a:cubicBezTo>
                    <a:pt x="3503" y="20167"/>
                    <a:pt x="2002" y="18566"/>
                    <a:pt x="1201" y="16298"/>
                  </a:cubicBezTo>
                  <a:cubicBezTo>
                    <a:pt x="401" y="13762"/>
                    <a:pt x="434" y="11027"/>
                    <a:pt x="1235" y="8492"/>
                  </a:cubicBezTo>
                  <a:cubicBezTo>
                    <a:pt x="2702" y="3688"/>
                    <a:pt x="6372" y="386"/>
                    <a:pt x="9907" y="386"/>
                  </a:cubicBezTo>
                  <a:close/>
                  <a:moveTo>
                    <a:pt x="9901" y="1"/>
                  </a:moveTo>
                  <a:cubicBezTo>
                    <a:pt x="6195" y="1"/>
                    <a:pt x="2369" y="3396"/>
                    <a:pt x="868" y="8392"/>
                  </a:cubicBezTo>
                  <a:cubicBezTo>
                    <a:pt x="34" y="10994"/>
                    <a:pt x="0" y="13796"/>
                    <a:pt x="834" y="16398"/>
                  </a:cubicBezTo>
                  <a:cubicBezTo>
                    <a:pt x="1668" y="18833"/>
                    <a:pt x="3236" y="20501"/>
                    <a:pt x="5271" y="21134"/>
                  </a:cubicBezTo>
                  <a:cubicBezTo>
                    <a:pt x="5838" y="21301"/>
                    <a:pt x="6438" y="21368"/>
                    <a:pt x="7005" y="21368"/>
                  </a:cubicBezTo>
                  <a:cubicBezTo>
                    <a:pt x="8673" y="21334"/>
                    <a:pt x="10308" y="20734"/>
                    <a:pt x="11609" y="19667"/>
                  </a:cubicBezTo>
                  <a:cubicBezTo>
                    <a:pt x="13743" y="17932"/>
                    <a:pt x="15278" y="15630"/>
                    <a:pt x="16012" y="12995"/>
                  </a:cubicBezTo>
                  <a:cubicBezTo>
                    <a:pt x="17780" y="7224"/>
                    <a:pt x="15778" y="1520"/>
                    <a:pt x="11609" y="253"/>
                  </a:cubicBezTo>
                  <a:cubicBezTo>
                    <a:pt x="11048" y="82"/>
                    <a:pt x="10476" y="1"/>
                    <a:pt x="9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7190147" y="1752901"/>
              <a:ext cx="959569" cy="1688781"/>
            </a:xfrm>
            <a:custGeom>
              <a:avLst/>
              <a:gdLst/>
              <a:ahLst/>
              <a:cxnLst/>
              <a:rect l="l" t="t" r="r" b="b"/>
              <a:pathLst>
                <a:path w="33937" h="59727" extrusionOk="0">
                  <a:moveTo>
                    <a:pt x="26309" y="1"/>
                  </a:moveTo>
                  <a:cubicBezTo>
                    <a:pt x="24279" y="1"/>
                    <a:pt x="22389" y="704"/>
                    <a:pt x="21582" y="2185"/>
                  </a:cubicBezTo>
                  <a:cubicBezTo>
                    <a:pt x="19837" y="5389"/>
                    <a:pt x="13780" y="8349"/>
                    <a:pt x="10114" y="8349"/>
                  </a:cubicBezTo>
                  <a:cubicBezTo>
                    <a:pt x="9084" y="8349"/>
                    <a:pt x="8243" y="8116"/>
                    <a:pt x="7739" y="7589"/>
                  </a:cubicBezTo>
                  <a:cubicBezTo>
                    <a:pt x="3769" y="12226"/>
                    <a:pt x="601" y="32807"/>
                    <a:pt x="0" y="42948"/>
                  </a:cubicBezTo>
                  <a:cubicBezTo>
                    <a:pt x="3036" y="43582"/>
                    <a:pt x="9941" y="48418"/>
                    <a:pt x="10574" y="55824"/>
                  </a:cubicBezTo>
                  <a:cubicBezTo>
                    <a:pt x="13488" y="58663"/>
                    <a:pt x="17117" y="59727"/>
                    <a:pt x="20281" y="59727"/>
                  </a:cubicBezTo>
                  <a:cubicBezTo>
                    <a:pt x="24216" y="59727"/>
                    <a:pt x="27431" y="58080"/>
                    <a:pt x="27653" y="56157"/>
                  </a:cubicBezTo>
                  <a:cubicBezTo>
                    <a:pt x="28087" y="51387"/>
                    <a:pt x="26552" y="48252"/>
                    <a:pt x="22616" y="45049"/>
                  </a:cubicBezTo>
                  <a:cubicBezTo>
                    <a:pt x="23917" y="23501"/>
                    <a:pt x="32056" y="12426"/>
                    <a:pt x="33190" y="6188"/>
                  </a:cubicBezTo>
                  <a:cubicBezTo>
                    <a:pt x="33936" y="2203"/>
                    <a:pt x="29902" y="1"/>
                    <a:pt x="26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7434415" y="3018971"/>
              <a:ext cx="376029" cy="88840"/>
            </a:xfrm>
            <a:custGeom>
              <a:avLst/>
              <a:gdLst/>
              <a:ahLst/>
              <a:cxnLst/>
              <a:rect l="l" t="t" r="r" b="b"/>
              <a:pathLst>
                <a:path w="13299" h="3142" extrusionOk="0">
                  <a:moveTo>
                    <a:pt x="11828" y="0"/>
                  </a:moveTo>
                  <a:cubicBezTo>
                    <a:pt x="9277" y="0"/>
                    <a:pt x="3930" y="427"/>
                    <a:pt x="167" y="2741"/>
                  </a:cubicBezTo>
                  <a:cubicBezTo>
                    <a:pt x="1" y="2874"/>
                    <a:pt x="67" y="3141"/>
                    <a:pt x="301" y="3141"/>
                  </a:cubicBezTo>
                  <a:lnTo>
                    <a:pt x="401" y="3141"/>
                  </a:lnTo>
                  <a:cubicBezTo>
                    <a:pt x="4166" y="830"/>
                    <a:pt x="9542" y="447"/>
                    <a:pt x="11980" y="447"/>
                  </a:cubicBezTo>
                  <a:cubicBezTo>
                    <a:pt x="12392" y="447"/>
                    <a:pt x="12721" y="458"/>
                    <a:pt x="12943" y="472"/>
                  </a:cubicBezTo>
                  <a:cubicBezTo>
                    <a:pt x="12954" y="474"/>
                    <a:pt x="12964" y="474"/>
                    <a:pt x="12973" y="474"/>
                  </a:cubicBezTo>
                  <a:cubicBezTo>
                    <a:pt x="13248" y="474"/>
                    <a:pt x="13299" y="39"/>
                    <a:pt x="12977" y="39"/>
                  </a:cubicBezTo>
                  <a:cubicBezTo>
                    <a:pt x="12724" y="17"/>
                    <a:pt x="12330" y="0"/>
                    <a:pt x="1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5532978" y="1636776"/>
              <a:ext cx="173580" cy="179829"/>
            </a:xfrm>
            <a:custGeom>
              <a:avLst/>
              <a:gdLst/>
              <a:ahLst/>
              <a:cxnLst/>
              <a:rect l="l" t="t" r="r" b="b"/>
              <a:pathLst>
                <a:path w="6139" h="6360" extrusionOk="0">
                  <a:moveTo>
                    <a:pt x="1835" y="221"/>
                  </a:moveTo>
                  <a:cubicBezTo>
                    <a:pt x="2135" y="221"/>
                    <a:pt x="2469" y="288"/>
                    <a:pt x="2736" y="455"/>
                  </a:cubicBezTo>
                  <a:cubicBezTo>
                    <a:pt x="3503" y="788"/>
                    <a:pt x="4137" y="1355"/>
                    <a:pt x="4637" y="2056"/>
                  </a:cubicBezTo>
                  <a:cubicBezTo>
                    <a:pt x="5705" y="3557"/>
                    <a:pt x="5905" y="5292"/>
                    <a:pt x="5038" y="5892"/>
                  </a:cubicBezTo>
                  <a:cubicBezTo>
                    <a:pt x="4833" y="6047"/>
                    <a:pt x="4583" y="6120"/>
                    <a:pt x="4306" y="6120"/>
                  </a:cubicBezTo>
                  <a:cubicBezTo>
                    <a:pt x="3449" y="6120"/>
                    <a:pt x="2333" y="5424"/>
                    <a:pt x="1502" y="4291"/>
                  </a:cubicBezTo>
                  <a:cubicBezTo>
                    <a:pt x="434" y="2790"/>
                    <a:pt x="267" y="1055"/>
                    <a:pt x="1101" y="455"/>
                  </a:cubicBezTo>
                  <a:cubicBezTo>
                    <a:pt x="1302" y="288"/>
                    <a:pt x="1568" y="221"/>
                    <a:pt x="1835" y="221"/>
                  </a:cubicBezTo>
                  <a:close/>
                  <a:moveTo>
                    <a:pt x="1827" y="0"/>
                  </a:moveTo>
                  <a:cubicBezTo>
                    <a:pt x="1500" y="0"/>
                    <a:pt x="1208" y="83"/>
                    <a:pt x="968" y="255"/>
                  </a:cubicBezTo>
                  <a:cubicBezTo>
                    <a:pt x="1" y="955"/>
                    <a:pt x="167" y="2823"/>
                    <a:pt x="1335" y="4424"/>
                  </a:cubicBezTo>
                  <a:cubicBezTo>
                    <a:pt x="2202" y="5625"/>
                    <a:pt x="3403" y="6359"/>
                    <a:pt x="4337" y="6359"/>
                  </a:cubicBezTo>
                  <a:cubicBezTo>
                    <a:pt x="4637" y="6359"/>
                    <a:pt x="4937" y="6259"/>
                    <a:pt x="5204" y="6059"/>
                  </a:cubicBezTo>
                  <a:cubicBezTo>
                    <a:pt x="6138" y="5358"/>
                    <a:pt x="5972" y="3490"/>
                    <a:pt x="4804" y="1889"/>
                  </a:cubicBezTo>
                  <a:cubicBezTo>
                    <a:pt x="4304" y="1189"/>
                    <a:pt x="3637" y="588"/>
                    <a:pt x="2836" y="221"/>
                  </a:cubicBezTo>
                  <a:cubicBezTo>
                    <a:pt x="2479" y="75"/>
                    <a:pt x="2137"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26"/>
          <p:cNvSpPr/>
          <p:nvPr/>
        </p:nvSpPr>
        <p:spPr>
          <a:xfrm>
            <a:off x="719999" y="1897395"/>
            <a:ext cx="3602379"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txBox="1">
            <a:spLocks noGrp="1"/>
          </p:cNvSpPr>
          <p:nvPr>
            <p:ph type="ctrTitle"/>
          </p:nvPr>
        </p:nvSpPr>
        <p:spPr>
          <a:xfrm>
            <a:off x="720000" y="1022895"/>
            <a:ext cx="3852000" cy="202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b="0" dirty="0">
                <a:latin typeface="Poppins Black"/>
                <a:ea typeface="Poppins Black"/>
                <a:cs typeface="Poppins Black"/>
                <a:sym typeface="Poppins Black"/>
              </a:rPr>
              <a:t>Intelligent Robotics</a:t>
            </a:r>
            <a:endParaRPr sz="5000" b="0" dirty="0">
              <a:latin typeface="Poppins Black"/>
              <a:ea typeface="Poppins Black"/>
              <a:cs typeface="Poppins Black"/>
              <a:sym typeface="Poppins Black"/>
            </a:endParaRPr>
          </a:p>
        </p:txBody>
      </p:sp>
      <p:sp>
        <p:nvSpPr>
          <p:cNvPr id="224" name="Google Shape;224;p26"/>
          <p:cNvSpPr txBox="1">
            <a:spLocks noGrp="1"/>
          </p:cNvSpPr>
          <p:nvPr>
            <p:ph type="subTitle" idx="1"/>
          </p:nvPr>
        </p:nvSpPr>
        <p:spPr>
          <a:xfrm>
            <a:off x="720000" y="3032950"/>
            <a:ext cx="2890309" cy="13196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ROS Project – Group 19</a:t>
            </a:r>
          </a:p>
          <a:p>
            <a:pPr marL="0" lvl="0" indent="0" algn="l" rtl="0">
              <a:spcBef>
                <a:spcPts val="0"/>
              </a:spcBef>
              <a:spcAft>
                <a:spcPts val="0"/>
              </a:spcAft>
              <a:buNone/>
            </a:pPr>
            <a:r>
              <a:rPr lang="en" sz="1000" b="1" dirty="0"/>
              <a:t> </a:t>
            </a:r>
          </a:p>
          <a:p>
            <a:pPr marL="0" lvl="0" indent="0" algn="l" rtl="0">
              <a:spcBef>
                <a:spcPts val="0"/>
              </a:spcBef>
              <a:spcAft>
                <a:spcPts val="0"/>
              </a:spcAft>
              <a:buNone/>
            </a:pPr>
            <a:r>
              <a:rPr lang="en" dirty="0">
                <a:latin typeface="Poppins"/>
                <a:ea typeface="Poppins"/>
                <a:cs typeface="Poppins"/>
                <a:sym typeface="Poppins"/>
              </a:rPr>
              <a:t>Agostini Francesco</a:t>
            </a:r>
          </a:p>
          <a:p>
            <a:pPr marL="0" lvl="0" indent="0" algn="l" rtl="0">
              <a:spcBef>
                <a:spcPts val="0"/>
              </a:spcBef>
              <a:spcAft>
                <a:spcPts val="0"/>
              </a:spcAft>
              <a:buNone/>
            </a:pPr>
            <a:r>
              <a:rPr lang="en" dirty="0" err="1"/>
              <a:t>Felline</a:t>
            </a:r>
            <a:r>
              <a:rPr lang="en" dirty="0"/>
              <a:t> Andrea</a:t>
            </a:r>
          </a:p>
          <a:p>
            <a:pPr marL="0" lvl="0" indent="0" algn="l" rtl="0">
              <a:spcBef>
                <a:spcPts val="0"/>
              </a:spcBef>
              <a:spcAft>
                <a:spcPts val="0"/>
              </a:spcAft>
              <a:buNone/>
            </a:pPr>
            <a:r>
              <a:rPr lang="en" dirty="0" err="1">
                <a:latin typeface="Poppins"/>
                <a:ea typeface="Poppins"/>
                <a:cs typeface="Poppins"/>
                <a:sym typeface="Poppins"/>
              </a:rPr>
              <a:t>Pietrobon</a:t>
            </a:r>
            <a:r>
              <a:rPr lang="en" dirty="0">
                <a:latin typeface="Poppins"/>
                <a:ea typeface="Poppins"/>
                <a:cs typeface="Poppins"/>
                <a:sym typeface="Poppins"/>
              </a:rPr>
              <a:t> Andrea</a:t>
            </a:r>
            <a:endParaRPr dirty="0">
              <a:latin typeface="Poppins"/>
              <a:ea typeface="Poppins"/>
              <a:cs typeface="Poppins"/>
              <a:sym typeface="Poppins"/>
            </a:endParaRPr>
          </a:p>
        </p:txBody>
      </p:sp>
      <p:sp>
        <p:nvSpPr>
          <p:cNvPr id="2" name="TextBox 1">
            <a:extLst>
              <a:ext uri="{FF2B5EF4-FFF2-40B4-BE49-F238E27FC236}">
                <a16:creationId xmlns:a16="http://schemas.microsoft.com/office/drawing/2014/main" id="{6582A919-1D4C-CCE6-9627-D235D5D63076}"/>
              </a:ext>
            </a:extLst>
          </p:cNvPr>
          <p:cNvSpPr txBox="1"/>
          <p:nvPr/>
        </p:nvSpPr>
        <p:spPr>
          <a:xfrm>
            <a:off x="3877896" y="4847856"/>
            <a:ext cx="1400129" cy="230832"/>
          </a:xfrm>
          <a:prstGeom prst="rect">
            <a:avLst/>
          </a:prstGeom>
          <a:noFill/>
        </p:spPr>
        <p:txBody>
          <a:bodyPr wrap="square" rtlCol="0">
            <a:spAutoFit/>
          </a:bodyPr>
          <a:lstStyle/>
          <a:p>
            <a:pPr algn="ctr"/>
            <a:r>
              <a:rPr lang="en-IT" sz="900" dirty="0">
                <a:solidFill>
                  <a:schemeClr val="bg1">
                    <a:lumMod val="75000"/>
                  </a:schemeClr>
                </a:solidFill>
              </a:rPr>
              <a:t>Accademic Year 23/24</a:t>
            </a:r>
          </a:p>
        </p:txBody>
      </p:sp>
      <p:pic>
        <p:nvPicPr>
          <p:cNvPr id="6" name="Picture 5">
            <a:extLst>
              <a:ext uri="{FF2B5EF4-FFF2-40B4-BE49-F238E27FC236}">
                <a16:creationId xmlns:a16="http://schemas.microsoft.com/office/drawing/2014/main" id="{24C058E4-EDD5-260A-7EFC-2E8B7E5726ED}"/>
              </a:ext>
            </a:extLst>
          </p:cNvPr>
          <p:cNvPicPr>
            <a:picLocks noChangeAspect="1"/>
          </p:cNvPicPr>
          <p:nvPr/>
        </p:nvPicPr>
        <p:blipFill rotWithShape="1">
          <a:blip r:embed="rId3"/>
          <a:srcRect l="35867"/>
          <a:stretch/>
        </p:blipFill>
        <p:spPr>
          <a:xfrm>
            <a:off x="7765861" y="94593"/>
            <a:ext cx="1272044" cy="594067"/>
          </a:xfrm>
          <a:prstGeom prst="rect">
            <a:avLst/>
          </a:prstGeom>
        </p:spPr>
      </p:pic>
      <p:grpSp>
        <p:nvGrpSpPr>
          <p:cNvPr id="3" name="Google Shape;168;p26">
            <a:extLst>
              <a:ext uri="{FF2B5EF4-FFF2-40B4-BE49-F238E27FC236}">
                <a16:creationId xmlns:a16="http://schemas.microsoft.com/office/drawing/2014/main" id="{13E86708-F2E7-C29C-83E7-532D7ADB38E2}"/>
              </a:ext>
            </a:extLst>
          </p:cNvPr>
          <p:cNvGrpSpPr/>
          <p:nvPr/>
        </p:nvGrpSpPr>
        <p:grpSpPr>
          <a:xfrm rot="19818561">
            <a:off x="10596298" y="-316757"/>
            <a:ext cx="4063227" cy="3915020"/>
            <a:chOff x="4423806" y="1052190"/>
            <a:chExt cx="3324716" cy="3203445"/>
          </a:xfrm>
        </p:grpSpPr>
        <p:sp>
          <p:nvSpPr>
            <p:cNvPr id="4" name="Google Shape;171;p26">
              <a:extLst>
                <a:ext uri="{FF2B5EF4-FFF2-40B4-BE49-F238E27FC236}">
                  <a16:creationId xmlns:a16="http://schemas.microsoft.com/office/drawing/2014/main" id="{D21B9849-F105-7B24-508E-3F5BAFD4C876}"/>
                </a:ext>
              </a:extLst>
            </p:cNvPr>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72;p26">
              <a:extLst>
                <a:ext uri="{FF2B5EF4-FFF2-40B4-BE49-F238E27FC236}">
                  <a16:creationId xmlns:a16="http://schemas.microsoft.com/office/drawing/2014/main" id="{111FFD9C-7AB9-A602-8414-5DC0BA6D293C}"/>
                </a:ext>
              </a:extLst>
            </p:cNvPr>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3;p26">
              <a:extLst>
                <a:ext uri="{FF2B5EF4-FFF2-40B4-BE49-F238E27FC236}">
                  <a16:creationId xmlns:a16="http://schemas.microsoft.com/office/drawing/2014/main" id="{08D6CBCA-BE9E-EFF5-3C37-370BF5705FD7}"/>
                </a:ext>
              </a:extLst>
            </p:cNvPr>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4;p26">
              <a:extLst>
                <a:ext uri="{FF2B5EF4-FFF2-40B4-BE49-F238E27FC236}">
                  <a16:creationId xmlns:a16="http://schemas.microsoft.com/office/drawing/2014/main" id="{AF560E51-731A-6A79-11F4-A2B581DD7E7D}"/>
                </a:ext>
              </a:extLst>
            </p:cNvPr>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5;p26">
              <a:extLst>
                <a:ext uri="{FF2B5EF4-FFF2-40B4-BE49-F238E27FC236}">
                  <a16:creationId xmlns:a16="http://schemas.microsoft.com/office/drawing/2014/main" id="{E3E93E4D-5296-DBC0-018A-97F9CA159BAF}"/>
                </a:ext>
              </a:extLst>
            </p:cNvPr>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6;p26">
              <a:extLst>
                <a:ext uri="{FF2B5EF4-FFF2-40B4-BE49-F238E27FC236}">
                  <a16:creationId xmlns:a16="http://schemas.microsoft.com/office/drawing/2014/main" id="{05BADF1E-ADAE-9EF6-D3B3-268BFE234DBC}"/>
                </a:ext>
              </a:extLst>
            </p:cNvPr>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7;p26">
              <a:extLst>
                <a:ext uri="{FF2B5EF4-FFF2-40B4-BE49-F238E27FC236}">
                  <a16:creationId xmlns:a16="http://schemas.microsoft.com/office/drawing/2014/main" id="{949427C1-2F82-B284-1088-988B08758BC3}"/>
                </a:ext>
              </a:extLst>
            </p:cNvPr>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78;p26">
              <a:extLst>
                <a:ext uri="{FF2B5EF4-FFF2-40B4-BE49-F238E27FC236}">
                  <a16:creationId xmlns:a16="http://schemas.microsoft.com/office/drawing/2014/main" id="{B546A2E5-7163-C986-C1B4-36AAB18BFE8C}"/>
                </a:ext>
              </a:extLst>
            </p:cNvPr>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9;p26">
              <a:extLst>
                <a:ext uri="{FF2B5EF4-FFF2-40B4-BE49-F238E27FC236}">
                  <a16:creationId xmlns:a16="http://schemas.microsoft.com/office/drawing/2014/main" id="{DBF8A664-79FD-6710-131F-B31683B1F1D0}"/>
                </a:ext>
              </a:extLst>
            </p:cNvPr>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0;p26">
              <a:extLst>
                <a:ext uri="{FF2B5EF4-FFF2-40B4-BE49-F238E27FC236}">
                  <a16:creationId xmlns:a16="http://schemas.microsoft.com/office/drawing/2014/main" id="{6B1C761D-AB1A-1522-68AB-82D5E0C6FF0E}"/>
                </a:ext>
              </a:extLst>
            </p:cNvPr>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1;p26">
              <a:extLst>
                <a:ext uri="{FF2B5EF4-FFF2-40B4-BE49-F238E27FC236}">
                  <a16:creationId xmlns:a16="http://schemas.microsoft.com/office/drawing/2014/main" id="{FA00345B-D016-380C-BBD1-DF989A665E19}"/>
                </a:ext>
              </a:extLst>
            </p:cNvPr>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2;p26">
              <a:extLst>
                <a:ext uri="{FF2B5EF4-FFF2-40B4-BE49-F238E27FC236}">
                  <a16:creationId xmlns:a16="http://schemas.microsoft.com/office/drawing/2014/main" id="{54E109B2-CFCA-FA6E-FAED-0542D65810D8}"/>
                </a:ext>
              </a:extLst>
            </p:cNvPr>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5;p26">
              <a:extLst>
                <a:ext uri="{FF2B5EF4-FFF2-40B4-BE49-F238E27FC236}">
                  <a16:creationId xmlns:a16="http://schemas.microsoft.com/office/drawing/2014/main" id="{AE639C5D-4B69-D2C6-D80A-2B3D9782341D}"/>
                </a:ext>
              </a:extLst>
            </p:cNvPr>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6;p26">
              <a:extLst>
                <a:ext uri="{FF2B5EF4-FFF2-40B4-BE49-F238E27FC236}">
                  <a16:creationId xmlns:a16="http://schemas.microsoft.com/office/drawing/2014/main" id="{2AB90DB4-8FE9-05BF-D0CA-18609EB923FA}"/>
                </a:ext>
              </a:extLst>
            </p:cNvPr>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7;p26">
              <a:extLst>
                <a:ext uri="{FF2B5EF4-FFF2-40B4-BE49-F238E27FC236}">
                  <a16:creationId xmlns:a16="http://schemas.microsoft.com/office/drawing/2014/main" id="{6A921394-BC34-36B4-8103-61BBE85DFB00}"/>
                </a:ext>
              </a:extLst>
            </p:cNvPr>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88;p26">
              <a:extLst>
                <a:ext uri="{FF2B5EF4-FFF2-40B4-BE49-F238E27FC236}">
                  <a16:creationId xmlns:a16="http://schemas.microsoft.com/office/drawing/2014/main" id="{8885F884-7E3A-1110-AF5E-D1450EBF1BD7}"/>
                </a:ext>
              </a:extLst>
            </p:cNvPr>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89;p26">
              <a:extLst>
                <a:ext uri="{FF2B5EF4-FFF2-40B4-BE49-F238E27FC236}">
                  <a16:creationId xmlns:a16="http://schemas.microsoft.com/office/drawing/2014/main" id="{6DEA3A66-052C-1D07-D9DB-452EF598BCAF}"/>
                </a:ext>
              </a:extLst>
            </p:cNvPr>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0;p26">
              <a:extLst>
                <a:ext uri="{FF2B5EF4-FFF2-40B4-BE49-F238E27FC236}">
                  <a16:creationId xmlns:a16="http://schemas.microsoft.com/office/drawing/2014/main" id="{D7DFF253-962D-2558-E7EE-479DAC7519C7}"/>
                </a:ext>
              </a:extLst>
            </p:cNvPr>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1;p26">
              <a:extLst>
                <a:ext uri="{FF2B5EF4-FFF2-40B4-BE49-F238E27FC236}">
                  <a16:creationId xmlns:a16="http://schemas.microsoft.com/office/drawing/2014/main" id="{7F402B26-2286-6E01-97DE-FFBB6CBAFBAB}"/>
                </a:ext>
              </a:extLst>
            </p:cNvPr>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2;p26">
              <a:extLst>
                <a:ext uri="{FF2B5EF4-FFF2-40B4-BE49-F238E27FC236}">
                  <a16:creationId xmlns:a16="http://schemas.microsoft.com/office/drawing/2014/main" id="{0125309A-9DF6-872B-5E49-6ED34F7C28D4}"/>
                </a:ext>
              </a:extLst>
            </p:cNvPr>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0;p26">
              <a:extLst>
                <a:ext uri="{FF2B5EF4-FFF2-40B4-BE49-F238E27FC236}">
                  <a16:creationId xmlns:a16="http://schemas.microsoft.com/office/drawing/2014/main" id="{C348BBAF-2C87-372B-D177-4B5E8E8E14B7}"/>
                </a:ext>
              </a:extLst>
            </p:cNvPr>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2;p26">
              <a:extLst>
                <a:ext uri="{FF2B5EF4-FFF2-40B4-BE49-F238E27FC236}">
                  <a16:creationId xmlns:a16="http://schemas.microsoft.com/office/drawing/2014/main" id="{5645B434-8EF8-47D4-85BB-E533F9423DFB}"/>
                </a:ext>
              </a:extLst>
            </p:cNvPr>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09;p26">
              <a:extLst>
                <a:ext uri="{FF2B5EF4-FFF2-40B4-BE49-F238E27FC236}">
                  <a16:creationId xmlns:a16="http://schemas.microsoft.com/office/drawing/2014/main" id="{18AE5A6F-AB4C-D03B-10DA-E786FE5D7AB2}"/>
                </a:ext>
              </a:extLst>
            </p:cNvPr>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1;p26">
              <a:extLst>
                <a:ext uri="{FF2B5EF4-FFF2-40B4-BE49-F238E27FC236}">
                  <a16:creationId xmlns:a16="http://schemas.microsoft.com/office/drawing/2014/main" id="{60EB3D03-AFF4-55A6-7A7B-E29E49E0F393}"/>
                </a:ext>
              </a:extLst>
            </p:cNvPr>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6;p26">
              <a:extLst>
                <a:ext uri="{FF2B5EF4-FFF2-40B4-BE49-F238E27FC236}">
                  <a16:creationId xmlns:a16="http://schemas.microsoft.com/office/drawing/2014/main" id="{331B0A54-927A-C2D8-C183-7F31126806FC}"/>
                </a:ext>
              </a:extLst>
            </p:cNvPr>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7;p26">
              <a:extLst>
                <a:ext uri="{FF2B5EF4-FFF2-40B4-BE49-F238E27FC236}">
                  <a16:creationId xmlns:a16="http://schemas.microsoft.com/office/drawing/2014/main" id="{CCEF4FD4-D46D-7FE0-98E9-E66B57E96105}"/>
                </a:ext>
              </a:extLst>
            </p:cNvPr>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8;p26">
              <a:extLst>
                <a:ext uri="{FF2B5EF4-FFF2-40B4-BE49-F238E27FC236}">
                  <a16:creationId xmlns:a16="http://schemas.microsoft.com/office/drawing/2014/main" id="{66C6FDF1-B454-F68E-EFBD-AD8E71D03D94}"/>
                </a:ext>
              </a:extLst>
            </p:cNvPr>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170;p26">
            <a:extLst>
              <a:ext uri="{FF2B5EF4-FFF2-40B4-BE49-F238E27FC236}">
                <a16:creationId xmlns:a16="http://schemas.microsoft.com/office/drawing/2014/main" id="{4CD923DE-7BFB-DC12-A544-C300CD7D9DE3}"/>
              </a:ext>
            </a:extLst>
          </p:cNvPr>
          <p:cNvSpPr/>
          <p:nvPr/>
        </p:nvSpPr>
        <p:spPr>
          <a:xfrm>
            <a:off x="9958335" y="4399768"/>
            <a:ext cx="4312835" cy="251835"/>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72841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3"/>
          <p:cNvSpPr txBox="1">
            <a:spLocks noGrp="1"/>
          </p:cNvSpPr>
          <p:nvPr>
            <p:ph type="title" idx="9"/>
          </p:nvPr>
        </p:nvSpPr>
        <p:spPr>
          <a:xfrm>
            <a:off x="720000" y="387600"/>
            <a:ext cx="4122456"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Node A: details</a:t>
            </a:r>
            <a:endParaRPr dirty="0"/>
          </a:p>
        </p:txBody>
      </p:sp>
      <p:sp>
        <p:nvSpPr>
          <p:cNvPr id="2" name="Segnaposto testo 10">
            <a:extLst>
              <a:ext uri="{FF2B5EF4-FFF2-40B4-BE49-F238E27FC236}">
                <a16:creationId xmlns:a16="http://schemas.microsoft.com/office/drawing/2014/main" id="{A22C193D-BD23-F664-B8E5-08B3E144F60D}"/>
              </a:ext>
            </a:extLst>
          </p:cNvPr>
          <p:cNvSpPr txBox="1">
            <a:spLocks/>
          </p:cNvSpPr>
          <p:nvPr/>
        </p:nvSpPr>
        <p:spPr>
          <a:xfrm>
            <a:off x="720000" y="1252539"/>
            <a:ext cx="8195400" cy="35033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Poppins"/>
              <a:buNone/>
              <a:defRPr sz="1800" b="0" i="0" u="none" strike="noStrike" cap="none">
                <a:solidFill>
                  <a:schemeClr val="dk1"/>
                </a:solidFill>
                <a:latin typeface="Poppins Black"/>
                <a:ea typeface="Poppins Black"/>
                <a:cs typeface="Poppins Black"/>
                <a:sym typeface="Poppins Black"/>
              </a:defRPr>
            </a:lvl1pPr>
            <a:lvl2pPr marL="914400" marR="0" lvl="1"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2pPr>
            <a:lvl3pPr marL="1371600" marR="0" lvl="2"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3pPr>
            <a:lvl4pPr marL="1828800" marR="0" lvl="3"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4pPr>
            <a:lvl5pPr marL="2286000" marR="0" lvl="4"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5pPr>
            <a:lvl6pPr marL="2743200" marR="0" lvl="5"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6pPr>
            <a:lvl7pPr marL="3200400" marR="0" lvl="6"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7pPr>
            <a:lvl8pPr marL="3657600" marR="0" lvl="7"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8pPr>
            <a:lvl9pPr marL="4114800" marR="0" lvl="8" indent="-317500" algn="l" rtl="0">
              <a:lnSpc>
                <a:spcPct val="100000"/>
              </a:lnSpc>
              <a:spcBef>
                <a:spcPts val="1600"/>
              </a:spcBef>
              <a:spcAft>
                <a:spcPts val="160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9pPr>
          </a:lstStyle>
          <a:p>
            <a:pPr marL="114300" indent="0" algn="l"/>
            <a:r>
              <a:rPr lang="en-GB" sz="1800" b="0" i="0" u="none" strike="noStrike" baseline="0" dirty="0">
                <a:latin typeface="CMR10"/>
              </a:rPr>
              <a:t>For each object:</a:t>
            </a:r>
          </a:p>
          <a:p>
            <a:pPr algn="l">
              <a:buFont typeface="+mj-lt"/>
              <a:buAutoNum type="arabicPeriod"/>
            </a:pPr>
            <a:r>
              <a:rPr lang="en-GB" sz="1800" b="0" i="0" u="none" strike="noStrike" baseline="0" dirty="0">
                <a:latin typeface="CMR10"/>
              </a:rPr>
              <a:t>Go to the corresponding pose, eventually passing through additional waypoints to avoid collisions</a:t>
            </a:r>
          </a:p>
          <a:p>
            <a:pPr algn="l">
              <a:buFont typeface="+mj-lt"/>
              <a:buAutoNum type="arabicPeriod"/>
            </a:pPr>
            <a:r>
              <a:rPr lang="en-GB" sz="1800" b="0" i="0" u="none" strike="noStrike" baseline="0" dirty="0">
                <a:latin typeface="CMR10"/>
              </a:rPr>
              <a:t>Lift the torso and scan the table to get the poses of objects and obstacles</a:t>
            </a:r>
          </a:p>
          <a:p>
            <a:pPr algn="l">
              <a:buFont typeface="+mj-lt"/>
              <a:buAutoNum type="arabicPeriod"/>
            </a:pPr>
            <a:r>
              <a:rPr lang="en-GB" sz="1800" b="0" i="0" u="none" strike="noStrike" baseline="0" dirty="0">
                <a:latin typeface="CMR10"/>
              </a:rPr>
              <a:t>Reset the head position, pick the object and lower the torso</a:t>
            </a:r>
          </a:p>
          <a:p>
            <a:pPr algn="l">
              <a:buFont typeface="+mj-lt"/>
              <a:buAutoNum type="arabicPeriod"/>
            </a:pPr>
            <a:r>
              <a:rPr lang="en-GB" sz="1800" b="0" i="0" u="none" strike="noStrike" baseline="0" dirty="0">
                <a:latin typeface="CMR10"/>
              </a:rPr>
              <a:t>Move through waypoint(s) to go in front of cylinders</a:t>
            </a:r>
          </a:p>
          <a:p>
            <a:pPr algn="l">
              <a:buFont typeface="+mj-lt"/>
              <a:buAutoNum type="arabicPeriod"/>
            </a:pPr>
            <a:r>
              <a:rPr lang="en-GB" sz="1800" b="0" i="0" u="none" strike="noStrike" baseline="0" dirty="0">
                <a:latin typeface="CMR10"/>
              </a:rPr>
              <a:t>Detect cylinders colour and choose the right one (if the extra flag is active) or choose it automatically with constant positions (if the extra flag isn’t active)</a:t>
            </a:r>
          </a:p>
          <a:p>
            <a:pPr algn="l">
              <a:buFont typeface="+mj-lt"/>
              <a:buAutoNum type="arabicPeriod"/>
            </a:pPr>
            <a:r>
              <a:rPr lang="en-GB" sz="1800" b="0" i="0" u="none" strike="noStrike" baseline="0" dirty="0">
                <a:latin typeface="CMR10"/>
              </a:rPr>
              <a:t>Go in front of the cylinder, lift the torso, place the object and lower the torso</a:t>
            </a:r>
          </a:p>
          <a:p>
            <a:pPr algn="l">
              <a:buFont typeface="+mj-lt"/>
              <a:buAutoNum type="arabicPeriod"/>
            </a:pPr>
            <a:r>
              <a:rPr lang="en-GB" sz="1800" b="0" i="0" u="none" strike="noStrike" baseline="0" dirty="0">
                <a:latin typeface="CMR10"/>
              </a:rPr>
              <a:t>Go to waypoint 5 (a default waypoint near the table)</a:t>
            </a:r>
          </a:p>
          <a:p>
            <a:pPr algn="l">
              <a:buFont typeface="+mj-lt"/>
              <a:buAutoNum type="arabicPeriod"/>
            </a:pPr>
            <a:r>
              <a:rPr lang="en-GB" dirty="0">
                <a:latin typeface="CMR10"/>
              </a:rPr>
              <a:t>R</a:t>
            </a:r>
            <a:r>
              <a:rPr lang="en-GB" sz="1800" b="0" i="0" u="none" strike="noStrike" baseline="0" dirty="0">
                <a:latin typeface="CMR10"/>
              </a:rPr>
              <a:t>epeat</a:t>
            </a:r>
            <a:endParaRPr lang="en-GB" dirty="0"/>
          </a:p>
        </p:txBody>
      </p:sp>
    </p:spTree>
    <p:extLst>
      <p:ext uri="{BB962C8B-B14F-4D97-AF65-F5344CB8AC3E}">
        <p14:creationId xmlns:p14="http://schemas.microsoft.com/office/powerpoint/2010/main" val="6234093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7">
          <a:extLst>
            <a:ext uri="{FF2B5EF4-FFF2-40B4-BE49-F238E27FC236}">
              <a16:creationId xmlns:a16="http://schemas.microsoft.com/office/drawing/2014/main" id="{B7A88618-3F7B-F37C-BB50-544289A58902}"/>
            </a:ext>
          </a:extLst>
        </p:cNvPr>
        <p:cNvGrpSpPr/>
        <p:nvPr/>
      </p:nvGrpSpPr>
      <p:grpSpPr>
        <a:xfrm>
          <a:off x="0" y="0"/>
          <a:ext cx="0" cy="0"/>
          <a:chOff x="0" y="0"/>
          <a:chExt cx="0" cy="0"/>
        </a:xfrm>
      </p:grpSpPr>
      <p:sp>
        <p:nvSpPr>
          <p:cNvPr id="2" name="Segnaposto testo 10">
            <a:extLst>
              <a:ext uri="{FF2B5EF4-FFF2-40B4-BE49-F238E27FC236}">
                <a16:creationId xmlns:a16="http://schemas.microsoft.com/office/drawing/2014/main" id="{9986CB51-3A5F-4655-A54A-709F4E47BB8F}"/>
              </a:ext>
            </a:extLst>
          </p:cNvPr>
          <p:cNvSpPr txBox="1">
            <a:spLocks/>
          </p:cNvSpPr>
          <p:nvPr/>
        </p:nvSpPr>
        <p:spPr>
          <a:xfrm>
            <a:off x="744756" y="1173603"/>
            <a:ext cx="8195400" cy="9330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Poppins"/>
              <a:buNone/>
              <a:defRPr sz="1800" b="0" i="0" u="none" strike="noStrike" cap="none">
                <a:solidFill>
                  <a:schemeClr val="dk1"/>
                </a:solidFill>
                <a:latin typeface="Poppins Black"/>
                <a:ea typeface="Poppins Black"/>
                <a:cs typeface="Poppins Black"/>
                <a:sym typeface="Poppins Black"/>
              </a:defRPr>
            </a:lvl1pPr>
            <a:lvl2pPr marL="914400" marR="0" lvl="1"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2pPr>
            <a:lvl3pPr marL="1371600" marR="0" lvl="2"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3pPr>
            <a:lvl4pPr marL="1828800" marR="0" lvl="3"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4pPr>
            <a:lvl5pPr marL="2286000" marR="0" lvl="4"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5pPr>
            <a:lvl6pPr marL="2743200" marR="0" lvl="5"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6pPr>
            <a:lvl7pPr marL="3200400" marR="0" lvl="6"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7pPr>
            <a:lvl8pPr marL="3657600" marR="0" lvl="7" indent="-317500" algn="l" rtl="0">
              <a:lnSpc>
                <a:spcPct val="100000"/>
              </a:lnSpc>
              <a:spcBef>
                <a:spcPts val="1600"/>
              </a:spcBef>
              <a:spcAft>
                <a:spcPts val="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8pPr>
            <a:lvl9pPr marL="4114800" marR="0" lvl="8" indent="-317500" algn="l" rtl="0">
              <a:lnSpc>
                <a:spcPct val="100000"/>
              </a:lnSpc>
              <a:spcBef>
                <a:spcPts val="1600"/>
              </a:spcBef>
              <a:spcAft>
                <a:spcPts val="1600"/>
              </a:spcAft>
              <a:buClr>
                <a:schemeClr val="dk1"/>
              </a:buClr>
              <a:buSzPts val="1400"/>
              <a:buFont typeface="Poppins"/>
              <a:buNone/>
              <a:defRPr sz="1400" b="0" i="0" u="none" strike="noStrike" cap="none">
                <a:solidFill>
                  <a:schemeClr val="dk1"/>
                </a:solidFill>
                <a:latin typeface="Poppins Black"/>
                <a:ea typeface="Poppins Black"/>
                <a:cs typeface="Poppins Black"/>
                <a:sym typeface="Poppins Black"/>
              </a:defRPr>
            </a:lvl9pPr>
          </a:lstStyle>
          <a:p>
            <a:pPr marL="114300" indent="0" algn="l"/>
            <a:r>
              <a:rPr lang="en-GB" sz="1800" b="0" i="0" u="none" strike="noStrike" baseline="0" dirty="0">
                <a:latin typeface="CMR10"/>
              </a:rPr>
              <a:t>For each object:</a:t>
            </a:r>
          </a:p>
          <a:p>
            <a:pPr algn="l">
              <a:buFont typeface="+mj-lt"/>
              <a:buAutoNum type="arabicPeriod"/>
            </a:pPr>
            <a:r>
              <a:rPr lang="en-GB" sz="1800" b="0" i="0" u="none" strike="noStrike" baseline="0" dirty="0">
                <a:latin typeface="CMR10"/>
              </a:rPr>
              <a:t>Go to the corresponding pose, eventually passing through additional waypoints to avoid collisions</a:t>
            </a:r>
          </a:p>
          <a:p>
            <a:pPr algn="l">
              <a:buFont typeface="+mj-lt"/>
              <a:buAutoNum type="arabicPeriod"/>
            </a:pPr>
            <a:r>
              <a:rPr lang="en-GB" sz="1800" b="0" i="0" u="none" strike="noStrike" baseline="0" dirty="0">
                <a:latin typeface="CMR10"/>
              </a:rPr>
              <a:t>Lift the torso and scan the table to get the poses of objects and obstacles</a:t>
            </a:r>
          </a:p>
          <a:p>
            <a:pPr algn="l">
              <a:buFont typeface="+mj-lt"/>
              <a:buAutoNum type="arabicPeriod"/>
            </a:pPr>
            <a:r>
              <a:rPr lang="en-GB" sz="1800" b="0" i="0" u="none" strike="noStrike" baseline="0" dirty="0">
                <a:latin typeface="CMR10"/>
              </a:rPr>
              <a:t>Reset the head position, pick the object and lower the torso</a:t>
            </a:r>
          </a:p>
          <a:p>
            <a:pPr algn="l">
              <a:buFont typeface="+mj-lt"/>
              <a:buAutoNum type="arabicPeriod"/>
            </a:pPr>
            <a:r>
              <a:rPr lang="en-GB" sz="1800" b="0" i="0" u="none" strike="noStrike" baseline="0" dirty="0">
                <a:latin typeface="CMR10"/>
              </a:rPr>
              <a:t>Move through waypoint(s) to go in front of cylinders</a:t>
            </a:r>
          </a:p>
          <a:p>
            <a:pPr algn="l">
              <a:buFont typeface="+mj-lt"/>
              <a:buAutoNum type="arabicPeriod"/>
            </a:pPr>
            <a:r>
              <a:rPr lang="en-GB" sz="1800" b="0" i="0" u="none" strike="noStrike" baseline="0" dirty="0">
                <a:latin typeface="CMR10"/>
              </a:rPr>
              <a:t>Detect cylinders colour and choose the right one (if the extra flag is active) or choose it automatically with constant positions (if the extra flag isn’t active)</a:t>
            </a:r>
          </a:p>
          <a:p>
            <a:pPr algn="l">
              <a:buFont typeface="+mj-lt"/>
              <a:buAutoNum type="arabicPeriod"/>
            </a:pPr>
            <a:r>
              <a:rPr lang="en-GB" sz="1800" b="0" i="0" u="none" strike="noStrike" baseline="0" dirty="0">
                <a:latin typeface="CMR10"/>
              </a:rPr>
              <a:t>Go in front of the cylinder, lift the torso, place the object and lower the torso</a:t>
            </a:r>
          </a:p>
          <a:p>
            <a:pPr algn="l">
              <a:buFont typeface="+mj-lt"/>
              <a:buAutoNum type="arabicPeriod"/>
            </a:pPr>
            <a:r>
              <a:rPr lang="en-GB" sz="1800" b="0" i="0" u="none" strike="noStrike" baseline="0" dirty="0">
                <a:latin typeface="CMR10"/>
              </a:rPr>
              <a:t>Go to waypoint 5 (a default waypoint near the table)</a:t>
            </a:r>
          </a:p>
          <a:p>
            <a:pPr algn="l">
              <a:buFont typeface="+mj-lt"/>
              <a:buAutoNum type="arabicPeriod"/>
            </a:pPr>
            <a:r>
              <a:rPr lang="en-GB" dirty="0">
                <a:latin typeface="CMR10"/>
              </a:rPr>
              <a:t>R</a:t>
            </a:r>
            <a:r>
              <a:rPr lang="en-GB" sz="1800" b="0" i="0" u="none" strike="noStrike" baseline="0" dirty="0">
                <a:latin typeface="CMR10"/>
              </a:rPr>
              <a:t>epeat</a:t>
            </a:r>
            <a:endParaRPr lang="en-GB" dirty="0"/>
          </a:p>
        </p:txBody>
      </p:sp>
      <p:sp>
        <p:nvSpPr>
          <p:cNvPr id="6" name="Rettangolo 5">
            <a:extLst>
              <a:ext uri="{FF2B5EF4-FFF2-40B4-BE49-F238E27FC236}">
                <a16:creationId xmlns:a16="http://schemas.microsoft.com/office/drawing/2014/main" id="{A4929114-1E8F-34FF-2888-2D3E2F895281}"/>
              </a:ext>
            </a:extLst>
          </p:cNvPr>
          <p:cNvSpPr/>
          <p:nvPr/>
        </p:nvSpPr>
        <p:spPr>
          <a:xfrm>
            <a:off x="0" y="0"/>
            <a:ext cx="9144000" cy="125253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ttangolo 4">
            <a:extLst>
              <a:ext uri="{FF2B5EF4-FFF2-40B4-BE49-F238E27FC236}">
                <a16:creationId xmlns:a16="http://schemas.microsoft.com/office/drawing/2014/main" id="{5185975B-3E94-7EE5-8B51-1BCD9230CB7F}"/>
              </a:ext>
            </a:extLst>
          </p:cNvPr>
          <p:cNvSpPr/>
          <p:nvPr/>
        </p:nvSpPr>
        <p:spPr>
          <a:xfrm>
            <a:off x="0" y="2050257"/>
            <a:ext cx="9144000" cy="309324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Immagine 3">
            <a:extLst>
              <a:ext uri="{FF2B5EF4-FFF2-40B4-BE49-F238E27FC236}">
                <a16:creationId xmlns:a16="http://schemas.microsoft.com/office/drawing/2014/main" id="{61841D6B-7AA4-0E52-8511-C95DF0F6E466}"/>
              </a:ext>
            </a:extLst>
          </p:cNvPr>
          <p:cNvPicPr>
            <a:picLocks noChangeAspect="1"/>
          </p:cNvPicPr>
          <p:nvPr/>
        </p:nvPicPr>
        <p:blipFill rotWithShape="1">
          <a:blip r:embed="rId3"/>
          <a:srcRect t="2639" b="6210"/>
          <a:stretch/>
        </p:blipFill>
        <p:spPr>
          <a:xfrm>
            <a:off x="1345981" y="2088075"/>
            <a:ext cx="6452038" cy="3055421"/>
          </a:xfrm>
          <a:prstGeom prst="rect">
            <a:avLst/>
          </a:prstGeom>
        </p:spPr>
      </p:pic>
      <p:sp>
        <p:nvSpPr>
          <p:cNvPr id="451" name="Google Shape;222;p26">
            <a:extLst>
              <a:ext uri="{FF2B5EF4-FFF2-40B4-BE49-F238E27FC236}">
                <a16:creationId xmlns:a16="http://schemas.microsoft.com/office/drawing/2014/main" id="{DE34A980-9BAE-E487-EFFF-2B57D4646D40}"/>
              </a:ext>
            </a:extLst>
          </p:cNvPr>
          <p:cNvSpPr/>
          <p:nvPr/>
        </p:nvSpPr>
        <p:spPr>
          <a:xfrm>
            <a:off x="720001" y="732000"/>
            <a:ext cx="5757000" cy="26868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a:extLst>
              <a:ext uri="{FF2B5EF4-FFF2-40B4-BE49-F238E27FC236}">
                <a16:creationId xmlns:a16="http://schemas.microsoft.com/office/drawing/2014/main" id="{33C230F7-D67F-50FC-9B12-AE6DBC1185B1}"/>
              </a:ext>
            </a:extLst>
          </p:cNvPr>
          <p:cNvSpPr txBox="1">
            <a:spLocks noGrp="1"/>
          </p:cNvSpPr>
          <p:nvPr>
            <p:ph type="title" idx="9"/>
          </p:nvPr>
        </p:nvSpPr>
        <p:spPr>
          <a:xfrm>
            <a:off x="720000" y="387600"/>
            <a:ext cx="4122456"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Node A: details</a:t>
            </a:r>
            <a:endParaRPr dirty="0"/>
          </a:p>
        </p:txBody>
      </p:sp>
      <p:sp>
        <p:nvSpPr>
          <p:cNvPr id="3" name="Rettangolo 2">
            <a:extLst>
              <a:ext uri="{FF2B5EF4-FFF2-40B4-BE49-F238E27FC236}">
                <a16:creationId xmlns:a16="http://schemas.microsoft.com/office/drawing/2014/main" id="{7A45A89E-9DE0-CD3C-9495-2730C7751E80}"/>
              </a:ext>
            </a:extLst>
          </p:cNvPr>
          <p:cNvSpPr/>
          <p:nvPr/>
        </p:nvSpPr>
        <p:spPr>
          <a:xfrm>
            <a:off x="9029699" y="693900"/>
            <a:ext cx="114301" cy="74057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Ovale 54">
            <a:extLst>
              <a:ext uri="{FF2B5EF4-FFF2-40B4-BE49-F238E27FC236}">
                <a16:creationId xmlns:a16="http://schemas.microsoft.com/office/drawing/2014/main" id="{55A2277D-06A4-0C18-EBA5-2F219F9846F9}"/>
              </a:ext>
            </a:extLst>
          </p:cNvPr>
          <p:cNvSpPr/>
          <p:nvPr/>
        </p:nvSpPr>
        <p:spPr>
          <a:xfrm>
            <a:off x="3980180" y="3586480"/>
            <a:ext cx="72000" cy="72000"/>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Ovale 55">
            <a:extLst>
              <a:ext uri="{FF2B5EF4-FFF2-40B4-BE49-F238E27FC236}">
                <a16:creationId xmlns:a16="http://schemas.microsoft.com/office/drawing/2014/main" id="{F335ABCA-941F-285B-6174-3D2AA0F715E4}"/>
              </a:ext>
            </a:extLst>
          </p:cNvPr>
          <p:cNvSpPr/>
          <p:nvPr/>
        </p:nvSpPr>
        <p:spPr>
          <a:xfrm>
            <a:off x="4173220" y="3208278"/>
            <a:ext cx="72000" cy="72000"/>
          </a:xfrm>
          <a:prstGeom prst="ellips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Ovale 56">
            <a:extLst>
              <a:ext uri="{FF2B5EF4-FFF2-40B4-BE49-F238E27FC236}">
                <a16:creationId xmlns:a16="http://schemas.microsoft.com/office/drawing/2014/main" id="{74917411-AB3E-1C4A-AA6C-FE3002A22752}"/>
              </a:ext>
            </a:extLst>
          </p:cNvPr>
          <p:cNvSpPr/>
          <p:nvPr/>
        </p:nvSpPr>
        <p:spPr>
          <a:xfrm>
            <a:off x="4381500" y="3208278"/>
            <a:ext cx="72000" cy="72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Ovale 57">
            <a:extLst>
              <a:ext uri="{FF2B5EF4-FFF2-40B4-BE49-F238E27FC236}">
                <a16:creationId xmlns:a16="http://schemas.microsoft.com/office/drawing/2014/main" id="{F6F84471-E77E-5993-3CD4-2B0EFAA6A8E3}"/>
              </a:ext>
            </a:extLst>
          </p:cNvPr>
          <p:cNvSpPr/>
          <p:nvPr/>
        </p:nvSpPr>
        <p:spPr>
          <a:xfrm>
            <a:off x="4287520" y="2734949"/>
            <a:ext cx="72000" cy="72000"/>
          </a:xfrm>
          <a:prstGeom prst="ellipse">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Ovale 58">
            <a:extLst>
              <a:ext uri="{FF2B5EF4-FFF2-40B4-BE49-F238E27FC236}">
                <a16:creationId xmlns:a16="http://schemas.microsoft.com/office/drawing/2014/main" id="{6019FE59-B946-4862-3BD5-9889EF09646C}"/>
              </a:ext>
            </a:extLst>
          </p:cNvPr>
          <p:cNvSpPr/>
          <p:nvPr/>
        </p:nvSpPr>
        <p:spPr>
          <a:xfrm>
            <a:off x="3807460" y="2571750"/>
            <a:ext cx="72000" cy="72000"/>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Ovale 59">
            <a:extLst>
              <a:ext uri="{FF2B5EF4-FFF2-40B4-BE49-F238E27FC236}">
                <a16:creationId xmlns:a16="http://schemas.microsoft.com/office/drawing/2014/main" id="{0664B6E8-C329-6EDF-BAC0-BB2B05AE7FC5}"/>
              </a:ext>
            </a:extLst>
          </p:cNvPr>
          <p:cNvSpPr/>
          <p:nvPr/>
        </p:nvSpPr>
        <p:spPr>
          <a:xfrm>
            <a:off x="3086100" y="3373378"/>
            <a:ext cx="72000" cy="72000"/>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Ovale 60">
            <a:extLst>
              <a:ext uri="{FF2B5EF4-FFF2-40B4-BE49-F238E27FC236}">
                <a16:creationId xmlns:a16="http://schemas.microsoft.com/office/drawing/2014/main" id="{B66DFF40-926A-0C06-7176-F32A1651036A}"/>
              </a:ext>
            </a:extLst>
          </p:cNvPr>
          <p:cNvSpPr/>
          <p:nvPr/>
        </p:nvSpPr>
        <p:spPr>
          <a:xfrm>
            <a:off x="2745228" y="3690878"/>
            <a:ext cx="72000" cy="72000"/>
          </a:xfrm>
          <a:prstGeom prst="ellips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vale 61">
            <a:extLst>
              <a:ext uri="{FF2B5EF4-FFF2-40B4-BE49-F238E27FC236}">
                <a16:creationId xmlns:a16="http://schemas.microsoft.com/office/drawing/2014/main" id="{852A0B21-3EEE-547B-F026-6B4AD3D6DDDB}"/>
              </a:ext>
            </a:extLst>
          </p:cNvPr>
          <p:cNvSpPr/>
          <p:nvPr/>
        </p:nvSpPr>
        <p:spPr>
          <a:xfrm>
            <a:off x="3050100" y="3690878"/>
            <a:ext cx="72000" cy="72000"/>
          </a:xfrm>
          <a:prstGeom prst="ellipse">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Ovale 62">
            <a:extLst>
              <a:ext uri="{FF2B5EF4-FFF2-40B4-BE49-F238E27FC236}">
                <a16:creationId xmlns:a16="http://schemas.microsoft.com/office/drawing/2014/main" id="{C7CCC0F6-81F6-ABD0-3AC7-415E8325F33B}"/>
              </a:ext>
            </a:extLst>
          </p:cNvPr>
          <p:cNvSpPr/>
          <p:nvPr/>
        </p:nvSpPr>
        <p:spPr>
          <a:xfrm>
            <a:off x="3346453" y="3690878"/>
            <a:ext cx="72000" cy="72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9" name="CasellaDiTesto 448">
            <a:extLst>
              <a:ext uri="{FF2B5EF4-FFF2-40B4-BE49-F238E27FC236}">
                <a16:creationId xmlns:a16="http://schemas.microsoft.com/office/drawing/2014/main" id="{2A6AD650-6BBA-9C8F-2DFE-B30FE276BA28}"/>
              </a:ext>
            </a:extLst>
          </p:cNvPr>
          <p:cNvSpPr txBox="1"/>
          <p:nvPr/>
        </p:nvSpPr>
        <p:spPr>
          <a:xfrm>
            <a:off x="3820600" y="2414685"/>
            <a:ext cx="265040" cy="307777"/>
          </a:xfrm>
          <a:prstGeom prst="rect">
            <a:avLst/>
          </a:prstGeom>
          <a:noFill/>
          <a:effectLst/>
        </p:spPr>
        <p:txBody>
          <a:bodyPr wrap="square" rtlCol="0">
            <a:spAutoFit/>
          </a:bodyPr>
          <a:lstStyle/>
          <a:p>
            <a:r>
              <a:rPr lang="it-IT" dirty="0">
                <a:solidFill>
                  <a:schemeClr val="accent1"/>
                </a:solidFill>
                <a:effectLst/>
              </a:rPr>
              <a:t>5</a:t>
            </a:r>
            <a:endParaRPr lang="en-GB" dirty="0">
              <a:solidFill>
                <a:schemeClr val="accent1"/>
              </a:solidFill>
              <a:effectLst/>
            </a:endParaRPr>
          </a:p>
        </p:txBody>
      </p:sp>
    </p:spTree>
    <p:extLst>
      <p:ext uri="{BB962C8B-B14F-4D97-AF65-F5344CB8AC3E}">
        <p14:creationId xmlns:p14="http://schemas.microsoft.com/office/powerpoint/2010/main" val="2831874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grpId="0" nodeType="clickEffect">
                                  <p:stCondLst>
                                    <p:cond delay="0"/>
                                  </p:stCondLst>
                                  <p:childTnLst>
                                    <p:animMotion origin="layout" path="M -3.88889E-6 2.83951E-6 L -3.88889E-6 -0.17037 " pathEditMode="relative" rAng="0" ptsTypes="AA">
                                      <p:cBhvr>
                                        <p:cTn id="6" dur="2000" fill="hold"/>
                                        <p:tgtEl>
                                          <p:spTgt spid="2"/>
                                        </p:tgtEl>
                                        <p:attrNameLst>
                                          <p:attrName>ppt_x</p:attrName>
                                          <p:attrName>ppt_y</p:attrName>
                                        </p:attrNameLst>
                                      </p:cBhvr>
                                      <p:rCtr x="0" y="-8519"/>
                                    </p:animMotion>
                                  </p:childTnLst>
                                </p:cTn>
                              </p:par>
                            </p:childTnLst>
                          </p:cTn>
                        </p:par>
                      </p:childTnLst>
                    </p:cTn>
                  </p:par>
                  <p:par>
                    <p:cTn id="7" fill="hold">
                      <p:stCondLst>
                        <p:cond delay="indefinite"/>
                      </p:stCondLst>
                      <p:childTnLst>
                        <p:par>
                          <p:cTn id="8" fill="hold">
                            <p:stCondLst>
                              <p:cond delay="0"/>
                            </p:stCondLst>
                            <p:childTnLst>
                              <p:par>
                                <p:cTn id="9" presetID="64" presetClass="path" presetSubtype="0" accel="50000" decel="50000" fill="hold" grpId="1" nodeType="clickEffect">
                                  <p:stCondLst>
                                    <p:cond delay="0"/>
                                  </p:stCondLst>
                                  <p:childTnLst>
                                    <p:animMotion origin="layout" path="M -3.88889E-6 -0.17037 L -3.88889E-6 -0.3284 " pathEditMode="relative" rAng="0" ptsTypes="AA">
                                      <p:cBhvr>
                                        <p:cTn id="10" dur="2000" fill="hold"/>
                                        <p:tgtEl>
                                          <p:spTgt spid="2"/>
                                        </p:tgtEl>
                                        <p:attrNameLst>
                                          <p:attrName>ppt_x</p:attrName>
                                          <p:attrName>ppt_y</p:attrName>
                                        </p:attrNameLst>
                                      </p:cBhvr>
                                      <p:rCtr x="0" y="-7994"/>
                                    </p:animMotion>
                                  </p:childTnLst>
                                </p:cTn>
                              </p:par>
                            </p:childTnLst>
                          </p:cTn>
                        </p:par>
                      </p:childTnLst>
                    </p:cTn>
                  </p:par>
                  <p:par>
                    <p:cTn id="11" fill="hold">
                      <p:stCondLst>
                        <p:cond delay="indefinite"/>
                      </p:stCondLst>
                      <p:childTnLst>
                        <p:par>
                          <p:cTn id="12" fill="hold">
                            <p:stCondLst>
                              <p:cond delay="0"/>
                            </p:stCondLst>
                            <p:childTnLst>
                              <p:par>
                                <p:cTn id="13" presetID="64" presetClass="path" presetSubtype="0" accel="50000" decel="50000" fill="hold" grpId="2" nodeType="clickEffect">
                                  <p:stCondLst>
                                    <p:cond delay="0"/>
                                  </p:stCondLst>
                                  <p:childTnLst>
                                    <p:animMotion origin="layout" path="M -3.88889E-6 -0.3284 L -3.88889E-6 -0.42994 " pathEditMode="relative" rAng="0" ptsTypes="AA">
                                      <p:cBhvr>
                                        <p:cTn id="14" dur="2000" fill="hold"/>
                                        <p:tgtEl>
                                          <p:spTgt spid="2"/>
                                        </p:tgtEl>
                                        <p:attrNameLst>
                                          <p:attrName>ppt_x</p:attrName>
                                          <p:attrName>ppt_y</p:attrName>
                                        </p:attrNameLst>
                                      </p:cBhvr>
                                      <p:rCtr x="0" y="-506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2" grpId="2"/>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3"/>
          <p:cNvSpPr txBox="1">
            <a:spLocks noGrp="1"/>
          </p:cNvSpPr>
          <p:nvPr>
            <p:ph type="title" idx="9"/>
          </p:nvPr>
        </p:nvSpPr>
        <p:spPr>
          <a:xfrm>
            <a:off x="720000" y="387600"/>
            <a:ext cx="4122456"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Package of Node B</a:t>
            </a:r>
            <a:endParaRPr dirty="0"/>
          </a:p>
        </p:txBody>
      </p:sp>
      <p:sp>
        <p:nvSpPr>
          <p:cNvPr id="449" name="Google Shape;449;p33"/>
          <p:cNvSpPr/>
          <p:nvPr/>
        </p:nvSpPr>
        <p:spPr>
          <a:xfrm>
            <a:off x="3573009" y="210270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6320491" y="210270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825527" y="210270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txBox="1">
            <a:spLocks noGrp="1"/>
          </p:cNvSpPr>
          <p:nvPr>
            <p:ph type="title"/>
          </p:nvPr>
        </p:nvSpPr>
        <p:spPr>
          <a:xfrm>
            <a:off x="869627" y="223740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453" name="Google Shape;453;p33"/>
          <p:cNvSpPr txBox="1">
            <a:spLocks noGrp="1"/>
          </p:cNvSpPr>
          <p:nvPr>
            <p:ph type="subTitle" idx="1"/>
          </p:nvPr>
        </p:nvSpPr>
        <p:spPr>
          <a:xfrm>
            <a:off x="723899" y="3101956"/>
            <a:ext cx="2437863"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Head Movement</a:t>
            </a:r>
          </a:p>
        </p:txBody>
      </p:sp>
      <p:sp>
        <p:nvSpPr>
          <p:cNvPr id="455" name="Google Shape;455;p33"/>
          <p:cNvSpPr txBox="1">
            <a:spLocks noGrp="1"/>
          </p:cNvSpPr>
          <p:nvPr>
            <p:ph type="title" idx="3"/>
          </p:nvPr>
        </p:nvSpPr>
        <p:spPr>
          <a:xfrm>
            <a:off x="3616601" y="223740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456" name="Google Shape;456;p33"/>
          <p:cNvSpPr txBox="1">
            <a:spLocks noGrp="1"/>
          </p:cNvSpPr>
          <p:nvPr>
            <p:ph type="subTitle" idx="4"/>
          </p:nvPr>
        </p:nvSpPr>
        <p:spPr>
          <a:xfrm>
            <a:off x="3470874" y="3101956"/>
            <a:ext cx="2633712" cy="47944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Torso Lifter</a:t>
            </a:r>
            <a:endParaRPr dirty="0"/>
          </a:p>
        </p:txBody>
      </p:sp>
      <p:sp>
        <p:nvSpPr>
          <p:cNvPr id="458" name="Google Shape;458;p33"/>
          <p:cNvSpPr txBox="1">
            <a:spLocks noGrp="1"/>
          </p:cNvSpPr>
          <p:nvPr>
            <p:ph type="title" idx="6"/>
          </p:nvPr>
        </p:nvSpPr>
        <p:spPr>
          <a:xfrm>
            <a:off x="6363576" y="2237400"/>
            <a:ext cx="885900" cy="704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459" name="Google Shape;459;p33"/>
          <p:cNvSpPr txBox="1">
            <a:spLocks noGrp="1"/>
          </p:cNvSpPr>
          <p:nvPr>
            <p:ph type="subTitle" idx="7"/>
          </p:nvPr>
        </p:nvSpPr>
        <p:spPr>
          <a:xfrm>
            <a:off x="6217849" y="3101956"/>
            <a:ext cx="2546224"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Pick Place</a:t>
            </a:r>
          </a:p>
        </p:txBody>
      </p:sp>
      <p:grpSp>
        <p:nvGrpSpPr>
          <p:cNvPr id="2" name="Google Shape;168;p26">
            <a:extLst>
              <a:ext uri="{FF2B5EF4-FFF2-40B4-BE49-F238E27FC236}">
                <a16:creationId xmlns:a16="http://schemas.microsoft.com/office/drawing/2014/main" id="{64F4D92B-8466-19A9-1538-032584BACAB4}"/>
              </a:ext>
            </a:extLst>
          </p:cNvPr>
          <p:cNvGrpSpPr/>
          <p:nvPr/>
        </p:nvGrpSpPr>
        <p:grpSpPr>
          <a:xfrm rot="20688048">
            <a:off x="6546731" y="3675666"/>
            <a:ext cx="4063227" cy="3915020"/>
            <a:chOff x="4423806" y="1052190"/>
            <a:chExt cx="3324716" cy="3203445"/>
          </a:xfrm>
        </p:grpSpPr>
        <p:sp>
          <p:nvSpPr>
            <p:cNvPr id="3" name="Google Shape;171;p26">
              <a:extLst>
                <a:ext uri="{FF2B5EF4-FFF2-40B4-BE49-F238E27FC236}">
                  <a16:creationId xmlns:a16="http://schemas.microsoft.com/office/drawing/2014/main" id="{846B8565-2B0E-9F4C-B358-2394AD370C13}"/>
                </a:ext>
              </a:extLst>
            </p:cNvPr>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72;p26">
              <a:extLst>
                <a:ext uri="{FF2B5EF4-FFF2-40B4-BE49-F238E27FC236}">
                  <a16:creationId xmlns:a16="http://schemas.microsoft.com/office/drawing/2014/main" id="{7072E66B-1548-FFB1-EE92-5108C949F114}"/>
                </a:ext>
              </a:extLst>
            </p:cNvPr>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73;p26">
              <a:extLst>
                <a:ext uri="{FF2B5EF4-FFF2-40B4-BE49-F238E27FC236}">
                  <a16:creationId xmlns:a16="http://schemas.microsoft.com/office/drawing/2014/main" id="{126C9187-EDBD-426C-3590-4CEEAEF66A69}"/>
                </a:ext>
              </a:extLst>
            </p:cNvPr>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74;p26">
              <a:extLst>
                <a:ext uri="{FF2B5EF4-FFF2-40B4-BE49-F238E27FC236}">
                  <a16:creationId xmlns:a16="http://schemas.microsoft.com/office/drawing/2014/main" id="{3EE551CB-D98D-3162-D297-6E901ED916DF}"/>
                </a:ext>
              </a:extLst>
            </p:cNvPr>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5;p26">
              <a:extLst>
                <a:ext uri="{FF2B5EF4-FFF2-40B4-BE49-F238E27FC236}">
                  <a16:creationId xmlns:a16="http://schemas.microsoft.com/office/drawing/2014/main" id="{D4D25AB7-7DBC-5F0B-85B9-AF0B081BE89F}"/>
                </a:ext>
              </a:extLst>
            </p:cNvPr>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6;p26">
              <a:extLst>
                <a:ext uri="{FF2B5EF4-FFF2-40B4-BE49-F238E27FC236}">
                  <a16:creationId xmlns:a16="http://schemas.microsoft.com/office/drawing/2014/main" id="{280829BC-0D79-F435-32EB-302223EE1F76}"/>
                </a:ext>
              </a:extLst>
            </p:cNvPr>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7;p26">
              <a:extLst>
                <a:ext uri="{FF2B5EF4-FFF2-40B4-BE49-F238E27FC236}">
                  <a16:creationId xmlns:a16="http://schemas.microsoft.com/office/drawing/2014/main" id="{051F4675-21B6-9C43-FD3A-06173F2AF8DF}"/>
                </a:ext>
              </a:extLst>
            </p:cNvPr>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8;p26">
              <a:extLst>
                <a:ext uri="{FF2B5EF4-FFF2-40B4-BE49-F238E27FC236}">
                  <a16:creationId xmlns:a16="http://schemas.microsoft.com/office/drawing/2014/main" id="{5797EA33-9044-1E58-90E5-1862D01A6E44}"/>
                </a:ext>
              </a:extLst>
            </p:cNvPr>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9;p26">
              <a:extLst>
                <a:ext uri="{FF2B5EF4-FFF2-40B4-BE49-F238E27FC236}">
                  <a16:creationId xmlns:a16="http://schemas.microsoft.com/office/drawing/2014/main" id="{ED4646E5-D9F1-A742-507F-A541583C8EF9}"/>
                </a:ext>
              </a:extLst>
            </p:cNvPr>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80;p26">
              <a:extLst>
                <a:ext uri="{FF2B5EF4-FFF2-40B4-BE49-F238E27FC236}">
                  <a16:creationId xmlns:a16="http://schemas.microsoft.com/office/drawing/2014/main" id="{EFBE91F0-7611-F9FA-A51F-D9642F6E2994}"/>
                </a:ext>
              </a:extLst>
            </p:cNvPr>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1;p26">
              <a:extLst>
                <a:ext uri="{FF2B5EF4-FFF2-40B4-BE49-F238E27FC236}">
                  <a16:creationId xmlns:a16="http://schemas.microsoft.com/office/drawing/2014/main" id="{095A792C-1E4E-6C2D-2ADE-974B92944D64}"/>
                </a:ext>
              </a:extLst>
            </p:cNvPr>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2;p26">
              <a:extLst>
                <a:ext uri="{FF2B5EF4-FFF2-40B4-BE49-F238E27FC236}">
                  <a16:creationId xmlns:a16="http://schemas.microsoft.com/office/drawing/2014/main" id="{6408723E-694E-1EDA-10CB-C4E21BEF6443}"/>
                </a:ext>
              </a:extLst>
            </p:cNvPr>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5;p26">
              <a:extLst>
                <a:ext uri="{FF2B5EF4-FFF2-40B4-BE49-F238E27FC236}">
                  <a16:creationId xmlns:a16="http://schemas.microsoft.com/office/drawing/2014/main" id="{BABF1C48-6B04-310A-897F-6E1862B34A93}"/>
                </a:ext>
              </a:extLst>
            </p:cNvPr>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6;p26">
              <a:extLst>
                <a:ext uri="{FF2B5EF4-FFF2-40B4-BE49-F238E27FC236}">
                  <a16:creationId xmlns:a16="http://schemas.microsoft.com/office/drawing/2014/main" id="{4BD2559B-BC0C-4634-7E8F-48CC8D16DCD7}"/>
                </a:ext>
              </a:extLst>
            </p:cNvPr>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7;p26">
              <a:extLst>
                <a:ext uri="{FF2B5EF4-FFF2-40B4-BE49-F238E27FC236}">
                  <a16:creationId xmlns:a16="http://schemas.microsoft.com/office/drawing/2014/main" id="{175CB476-6118-8CD9-CF93-CF46F9DE56CD}"/>
                </a:ext>
              </a:extLst>
            </p:cNvPr>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8;p26">
              <a:extLst>
                <a:ext uri="{FF2B5EF4-FFF2-40B4-BE49-F238E27FC236}">
                  <a16:creationId xmlns:a16="http://schemas.microsoft.com/office/drawing/2014/main" id="{77EE87CB-41E4-CEE3-6D0F-1A9C86910A10}"/>
                </a:ext>
              </a:extLst>
            </p:cNvPr>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9;p26">
              <a:extLst>
                <a:ext uri="{FF2B5EF4-FFF2-40B4-BE49-F238E27FC236}">
                  <a16:creationId xmlns:a16="http://schemas.microsoft.com/office/drawing/2014/main" id="{7F539BD5-EDDC-F0A9-5722-8C30C805D8DF}"/>
                </a:ext>
              </a:extLst>
            </p:cNvPr>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0;p26">
              <a:extLst>
                <a:ext uri="{FF2B5EF4-FFF2-40B4-BE49-F238E27FC236}">
                  <a16:creationId xmlns:a16="http://schemas.microsoft.com/office/drawing/2014/main" id="{92B55D32-F5A0-0BB3-F439-25C7DB70A941}"/>
                </a:ext>
              </a:extLst>
            </p:cNvPr>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1;p26">
              <a:extLst>
                <a:ext uri="{FF2B5EF4-FFF2-40B4-BE49-F238E27FC236}">
                  <a16:creationId xmlns:a16="http://schemas.microsoft.com/office/drawing/2014/main" id="{EDF1EDEA-68C1-920C-03C6-A9A6098DE3A8}"/>
                </a:ext>
              </a:extLst>
            </p:cNvPr>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2;p26">
              <a:extLst>
                <a:ext uri="{FF2B5EF4-FFF2-40B4-BE49-F238E27FC236}">
                  <a16:creationId xmlns:a16="http://schemas.microsoft.com/office/drawing/2014/main" id="{8FFA7D54-7196-BECD-503B-AF0111C483E0}"/>
                </a:ext>
              </a:extLst>
            </p:cNvPr>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0;p26">
              <a:extLst>
                <a:ext uri="{FF2B5EF4-FFF2-40B4-BE49-F238E27FC236}">
                  <a16:creationId xmlns:a16="http://schemas.microsoft.com/office/drawing/2014/main" id="{D6DBE59D-74D2-2F85-3692-D2B4BCCDB520}"/>
                </a:ext>
              </a:extLst>
            </p:cNvPr>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2;p26">
              <a:extLst>
                <a:ext uri="{FF2B5EF4-FFF2-40B4-BE49-F238E27FC236}">
                  <a16:creationId xmlns:a16="http://schemas.microsoft.com/office/drawing/2014/main" id="{33D8B66E-25AA-8757-1C6F-C2AFE475FB68}"/>
                </a:ext>
              </a:extLst>
            </p:cNvPr>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09;p26">
              <a:extLst>
                <a:ext uri="{FF2B5EF4-FFF2-40B4-BE49-F238E27FC236}">
                  <a16:creationId xmlns:a16="http://schemas.microsoft.com/office/drawing/2014/main" id="{C7B156BB-878E-F12F-550A-57DC9487CBE9}"/>
                </a:ext>
              </a:extLst>
            </p:cNvPr>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1;p26">
              <a:extLst>
                <a:ext uri="{FF2B5EF4-FFF2-40B4-BE49-F238E27FC236}">
                  <a16:creationId xmlns:a16="http://schemas.microsoft.com/office/drawing/2014/main" id="{03038B93-65F9-E583-F46F-0F8299BD0327}"/>
                </a:ext>
              </a:extLst>
            </p:cNvPr>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6;p26">
              <a:extLst>
                <a:ext uri="{FF2B5EF4-FFF2-40B4-BE49-F238E27FC236}">
                  <a16:creationId xmlns:a16="http://schemas.microsoft.com/office/drawing/2014/main" id="{2DDD983F-7619-30E0-E7C6-35EDDFDB1FC2}"/>
                </a:ext>
              </a:extLst>
            </p:cNvPr>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7;p26">
              <a:extLst>
                <a:ext uri="{FF2B5EF4-FFF2-40B4-BE49-F238E27FC236}">
                  <a16:creationId xmlns:a16="http://schemas.microsoft.com/office/drawing/2014/main" id="{2E68C27B-0899-D915-952E-83B5FF1A7759}"/>
                </a:ext>
              </a:extLst>
            </p:cNvPr>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8;p26">
              <a:extLst>
                <a:ext uri="{FF2B5EF4-FFF2-40B4-BE49-F238E27FC236}">
                  <a16:creationId xmlns:a16="http://schemas.microsoft.com/office/drawing/2014/main" id="{CA0862C7-4B58-FA67-F5AF-BC7D682EC56C}"/>
                </a:ext>
              </a:extLst>
            </p:cNvPr>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503281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1"/>
          <p:cNvSpPr txBox="1">
            <a:spLocks noGrp="1"/>
          </p:cNvSpPr>
          <p:nvPr>
            <p:ph type="body" idx="1"/>
          </p:nvPr>
        </p:nvSpPr>
        <p:spPr>
          <a:xfrm>
            <a:off x="679361" y="1218532"/>
            <a:ext cx="7226265" cy="3537367"/>
          </a:xfrm>
          <a:prstGeom prst="rect">
            <a:avLst/>
          </a:prstGeom>
        </p:spPr>
        <p:txBody>
          <a:bodyPr spcFirstLastPara="1" wrap="square" lIns="91425" tIns="91425" rIns="91425" bIns="91425" anchor="t" anchorCtr="0">
            <a:noAutofit/>
          </a:bodyPr>
          <a:lstStyle/>
          <a:p>
            <a:pPr marL="139700" indent="0">
              <a:buNone/>
            </a:pPr>
            <a:r>
              <a:rPr lang="en-GB" dirty="0">
                <a:effectLst/>
                <a:latin typeface="Poppins" pitchFamily="2" charset="77"/>
                <a:cs typeface="Poppins" pitchFamily="2" charset="77"/>
              </a:rPr>
              <a:t>It control the movement of the robot head. Initialize two clients to communicate with the robot's head controllers: one for moving the head according to a trajectory and the other for pointing it to a specific point in space.</a:t>
            </a:r>
          </a:p>
          <a:p>
            <a:pPr marL="139700" indent="0">
              <a:buNone/>
            </a:pPr>
            <a:endParaRPr lang="en-GB" dirty="0">
              <a:latin typeface="Poppins" pitchFamily="2" charset="77"/>
              <a:cs typeface="Poppins" pitchFamily="2" charset="77"/>
            </a:endParaRPr>
          </a:p>
          <a:p>
            <a:pPr marL="139700" indent="0">
              <a:buNone/>
            </a:pPr>
            <a:r>
              <a:rPr lang="en-GB" dirty="0">
                <a:effectLst/>
                <a:latin typeface="Poppins" pitchFamily="2" charset="77"/>
                <a:cs typeface="Poppins" pitchFamily="2" charset="77"/>
              </a:rPr>
              <a:t>The </a:t>
            </a:r>
            <a:r>
              <a:rPr lang="en-GB" b="1" dirty="0" err="1">
                <a:effectLst/>
                <a:latin typeface="Poppins" pitchFamily="2" charset="77"/>
                <a:cs typeface="Poppins" pitchFamily="2" charset="77"/>
              </a:rPr>
              <a:t>headMovementCallback</a:t>
            </a:r>
            <a:r>
              <a:rPr lang="en-GB" dirty="0">
                <a:effectLst/>
                <a:latin typeface="Poppins" pitchFamily="2" charset="77"/>
                <a:cs typeface="Poppins" pitchFamily="2" charset="77"/>
              </a:rPr>
              <a:t> function handles head movement requests from external clients. Depending on the mode specified in the request, the code performs different actions:</a:t>
            </a:r>
          </a:p>
          <a:p>
            <a:pPr marL="139700" indent="0">
              <a:buNone/>
            </a:pPr>
            <a:endParaRPr dirty="0">
              <a:latin typeface="Poppins" pitchFamily="2" charset="77"/>
              <a:cs typeface="Poppins" pitchFamily="2" charset="77"/>
            </a:endParaRPr>
          </a:p>
          <a:p>
            <a:pPr marL="457200" lvl="0" indent="-317500" algn="l" rtl="0">
              <a:spcBef>
                <a:spcPts val="0"/>
              </a:spcBef>
              <a:spcAft>
                <a:spcPts val="0"/>
              </a:spcAft>
              <a:buClr>
                <a:schemeClr val="lt2"/>
              </a:buClr>
              <a:buSzPts val="1400"/>
              <a:buChar char="●"/>
            </a:pPr>
            <a:r>
              <a:rPr lang="en-GB" b="1" dirty="0">
                <a:latin typeface="Poppins" pitchFamily="2" charset="77"/>
                <a:cs typeface="Poppins" pitchFamily="2" charset="77"/>
              </a:rPr>
              <a:t>Mode </a:t>
            </a:r>
            <a:r>
              <a:rPr lang="en-GB" b="1" dirty="0">
                <a:effectLst/>
                <a:latin typeface="Poppins" pitchFamily="2" charset="77"/>
                <a:cs typeface="Poppins" pitchFamily="2" charset="77"/>
              </a:rPr>
              <a:t>3:</a:t>
            </a:r>
            <a:r>
              <a:rPr lang="en-GB" dirty="0">
                <a:effectLst/>
                <a:latin typeface="Poppins" pitchFamily="2" charset="77"/>
                <a:cs typeface="Poppins" pitchFamily="2" charset="77"/>
              </a:rPr>
              <a:t> the code calls the </a:t>
            </a:r>
            <a:r>
              <a:rPr lang="en-GB" b="1" dirty="0" err="1">
                <a:effectLst/>
                <a:latin typeface="Poppins" pitchFamily="2" charset="77"/>
                <a:cs typeface="Poppins" pitchFamily="2" charset="77"/>
              </a:rPr>
              <a:t>pointHead</a:t>
            </a:r>
            <a:r>
              <a:rPr lang="en-GB" dirty="0">
                <a:effectLst/>
                <a:latin typeface="Poppins" pitchFamily="2" charset="77"/>
                <a:cs typeface="Poppins" pitchFamily="2" charset="77"/>
              </a:rPr>
              <a:t> function to point the head to the point specified by the pixels.</a:t>
            </a:r>
          </a:p>
          <a:p>
            <a:pPr marL="139700" lvl="0" indent="0" algn="l" rtl="0">
              <a:spcBef>
                <a:spcPts val="0"/>
              </a:spcBef>
              <a:spcAft>
                <a:spcPts val="0"/>
              </a:spcAft>
              <a:buClr>
                <a:schemeClr val="lt2"/>
              </a:buClr>
              <a:buSzPts val="1400"/>
              <a:buNone/>
            </a:pPr>
            <a:endParaRPr lang="en-GB" dirty="0">
              <a:effectLst/>
              <a:latin typeface="Poppins" pitchFamily="2" charset="77"/>
              <a:cs typeface="Poppins" pitchFamily="2" charset="77"/>
            </a:endParaRPr>
          </a:p>
          <a:p>
            <a:pPr>
              <a:buClr>
                <a:schemeClr val="lt2"/>
              </a:buClr>
            </a:pPr>
            <a:r>
              <a:rPr lang="en-GB" b="1" dirty="0">
                <a:latin typeface="Poppins" pitchFamily="2" charset="77"/>
                <a:cs typeface="Poppins" pitchFamily="2" charset="77"/>
              </a:rPr>
              <a:t>Mode </a:t>
            </a:r>
            <a:r>
              <a:rPr lang="en-GB" b="1" dirty="0">
                <a:effectLst/>
                <a:latin typeface="Poppins" pitchFamily="2" charset="77"/>
                <a:cs typeface="Poppins" pitchFamily="2" charset="77"/>
              </a:rPr>
              <a:t>0, 1 or 2:</a:t>
            </a:r>
            <a:r>
              <a:rPr lang="en-GB" dirty="0">
                <a:effectLst/>
                <a:latin typeface="Poppins" pitchFamily="2" charset="77"/>
                <a:cs typeface="Poppins" pitchFamily="2" charset="77"/>
              </a:rPr>
              <a:t> the code sets the desired position of the head </a:t>
            </a:r>
            <a:br>
              <a:rPr lang="en-GB" dirty="0">
                <a:effectLst/>
                <a:latin typeface="Poppins" pitchFamily="2" charset="77"/>
                <a:cs typeface="Poppins" pitchFamily="2" charset="77"/>
              </a:rPr>
            </a:br>
            <a:r>
              <a:rPr lang="en-GB" dirty="0">
                <a:effectLst/>
                <a:latin typeface="Poppins" pitchFamily="2" charset="77"/>
                <a:cs typeface="Poppins" pitchFamily="2" charset="77"/>
              </a:rPr>
              <a:t>based on the given parameters and sends a motion target </a:t>
            </a:r>
            <a:br>
              <a:rPr lang="en-GB" dirty="0">
                <a:effectLst/>
                <a:latin typeface="Poppins" pitchFamily="2" charset="77"/>
                <a:cs typeface="Poppins" pitchFamily="2" charset="77"/>
              </a:rPr>
            </a:br>
            <a:r>
              <a:rPr lang="en-GB" dirty="0">
                <a:effectLst/>
                <a:latin typeface="Poppins" pitchFamily="2" charset="77"/>
                <a:cs typeface="Poppins" pitchFamily="2" charset="77"/>
              </a:rPr>
              <a:t>to the head motion control client.</a:t>
            </a:r>
          </a:p>
          <a:p>
            <a:pPr marL="139700" lvl="0" indent="0" algn="l" rtl="0">
              <a:spcBef>
                <a:spcPts val="0"/>
              </a:spcBef>
              <a:spcAft>
                <a:spcPts val="0"/>
              </a:spcAft>
              <a:buClr>
                <a:schemeClr val="lt2"/>
              </a:buClr>
              <a:buSzPts val="1400"/>
              <a:buNone/>
            </a:pPr>
            <a:endParaRPr lang="en-GB" dirty="0">
              <a:latin typeface="Poppins" pitchFamily="2" charset="77"/>
              <a:cs typeface="Poppins" pitchFamily="2" charset="77"/>
            </a:endParaRPr>
          </a:p>
        </p:txBody>
      </p:sp>
      <p:sp>
        <p:nvSpPr>
          <p:cNvPr id="413" name="Google Shape;413;p31"/>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Head Movement</a:t>
            </a:r>
            <a:endParaRPr dirty="0"/>
          </a:p>
        </p:txBody>
      </p:sp>
      <p:grpSp>
        <p:nvGrpSpPr>
          <p:cNvPr id="2" name="Google Shape;168;p26">
            <a:extLst>
              <a:ext uri="{FF2B5EF4-FFF2-40B4-BE49-F238E27FC236}">
                <a16:creationId xmlns:a16="http://schemas.microsoft.com/office/drawing/2014/main" id="{DE10154A-FC5F-DC0C-99EF-3DB718857C67}"/>
              </a:ext>
            </a:extLst>
          </p:cNvPr>
          <p:cNvGrpSpPr/>
          <p:nvPr/>
        </p:nvGrpSpPr>
        <p:grpSpPr>
          <a:xfrm rot="20688048">
            <a:off x="6525388" y="2890989"/>
            <a:ext cx="4063227" cy="3915020"/>
            <a:chOff x="4423806" y="1052190"/>
            <a:chExt cx="3324716" cy="3203445"/>
          </a:xfrm>
        </p:grpSpPr>
        <p:sp>
          <p:nvSpPr>
            <p:cNvPr id="3" name="Google Shape;171;p26">
              <a:extLst>
                <a:ext uri="{FF2B5EF4-FFF2-40B4-BE49-F238E27FC236}">
                  <a16:creationId xmlns:a16="http://schemas.microsoft.com/office/drawing/2014/main" id="{3ABAE109-9670-B741-2C6F-03B96305F6D8}"/>
                </a:ext>
              </a:extLst>
            </p:cNvPr>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72;p26">
              <a:extLst>
                <a:ext uri="{FF2B5EF4-FFF2-40B4-BE49-F238E27FC236}">
                  <a16:creationId xmlns:a16="http://schemas.microsoft.com/office/drawing/2014/main" id="{CF755970-BF86-88CD-B28A-620FD845600D}"/>
                </a:ext>
              </a:extLst>
            </p:cNvPr>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73;p26">
              <a:extLst>
                <a:ext uri="{FF2B5EF4-FFF2-40B4-BE49-F238E27FC236}">
                  <a16:creationId xmlns:a16="http://schemas.microsoft.com/office/drawing/2014/main" id="{4CABEFE1-5F4E-7550-0F82-11028E6B2147}"/>
                </a:ext>
              </a:extLst>
            </p:cNvPr>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74;p26">
              <a:extLst>
                <a:ext uri="{FF2B5EF4-FFF2-40B4-BE49-F238E27FC236}">
                  <a16:creationId xmlns:a16="http://schemas.microsoft.com/office/drawing/2014/main" id="{47FFA19C-97DF-4BA0-F74A-BA5CFAF38181}"/>
                </a:ext>
              </a:extLst>
            </p:cNvPr>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5;p26">
              <a:extLst>
                <a:ext uri="{FF2B5EF4-FFF2-40B4-BE49-F238E27FC236}">
                  <a16:creationId xmlns:a16="http://schemas.microsoft.com/office/drawing/2014/main" id="{038311EA-5773-ECAC-CE76-1BC96055DBBF}"/>
                </a:ext>
              </a:extLst>
            </p:cNvPr>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6;p26">
              <a:extLst>
                <a:ext uri="{FF2B5EF4-FFF2-40B4-BE49-F238E27FC236}">
                  <a16:creationId xmlns:a16="http://schemas.microsoft.com/office/drawing/2014/main" id="{86464EFC-62E5-41F9-4D03-34E708203A21}"/>
                </a:ext>
              </a:extLst>
            </p:cNvPr>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7;p26">
              <a:extLst>
                <a:ext uri="{FF2B5EF4-FFF2-40B4-BE49-F238E27FC236}">
                  <a16:creationId xmlns:a16="http://schemas.microsoft.com/office/drawing/2014/main" id="{749241AC-867B-8ABE-80DD-878F29FD691E}"/>
                </a:ext>
              </a:extLst>
            </p:cNvPr>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8;p26">
              <a:extLst>
                <a:ext uri="{FF2B5EF4-FFF2-40B4-BE49-F238E27FC236}">
                  <a16:creationId xmlns:a16="http://schemas.microsoft.com/office/drawing/2014/main" id="{63E71951-8DEA-AB6B-B2E1-B7AAE807D784}"/>
                </a:ext>
              </a:extLst>
            </p:cNvPr>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9;p26">
              <a:extLst>
                <a:ext uri="{FF2B5EF4-FFF2-40B4-BE49-F238E27FC236}">
                  <a16:creationId xmlns:a16="http://schemas.microsoft.com/office/drawing/2014/main" id="{64F4EC99-1B8B-8B9D-8D98-A702902F0D90}"/>
                </a:ext>
              </a:extLst>
            </p:cNvPr>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80;p26">
              <a:extLst>
                <a:ext uri="{FF2B5EF4-FFF2-40B4-BE49-F238E27FC236}">
                  <a16:creationId xmlns:a16="http://schemas.microsoft.com/office/drawing/2014/main" id="{B99E8730-8DFD-56E1-50C7-17D87BC4472D}"/>
                </a:ext>
              </a:extLst>
            </p:cNvPr>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1;p26">
              <a:extLst>
                <a:ext uri="{FF2B5EF4-FFF2-40B4-BE49-F238E27FC236}">
                  <a16:creationId xmlns:a16="http://schemas.microsoft.com/office/drawing/2014/main" id="{4A14D252-C0E6-3E3A-DF28-9A1522EFBBC9}"/>
                </a:ext>
              </a:extLst>
            </p:cNvPr>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2;p26">
              <a:extLst>
                <a:ext uri="{FF2B5EF4-FFF2-40B4-BE49-F238E27FC236}">
                  <a16:creationId xmlns:a16="http://schemas.microsoft.com/office/drawing/2014/main" id="{1B7AD0F1-C634-55CF-62BC-0CBDB56B79D9}"/>
                </a:ext>
              </a:extLst>
            </p:cNvPr>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5;p26">
              <a:extLst>
                <a:ext uri="{FF2B5EF4-FFF2-40B4-BE49-F238E27FC236}">
                  <a16:creationId xmlns:a16="http://schemas.microsoft.com/office/drawing/2014/main" id="{6CE984EB-CFA4-0408-1C1E-A2663E37C65F}"/>
                </a:ext>
              </a:extLst>
            </p:cNvPr>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6;p26">
              <a:extLst>
                <a:ext uri="{FF2B5EF4-FFF2-40B4-BE49-F238E27FC236}">
                  <a16:creationId xmlns:a16="http://schemas.microsoft.com/office/drawing/2014/main" id="{0C1880A4-6515-B1C0-6B76-DCFB2400EF85}"/>
                </a:ext>
              </a:extLst>
            </p:cNvPr>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7;p26">
              <a:extLst>
                <a:ext uri="{FF2B5EF4-FFF2-40B4-BE49-F238E27FC236}">
                  <a16:creationId xmlns:a16="http://schemas.microsoft.com/office/drawing/2014/main" id="{26E7C44B-4B1A-D7A7-4220-ED741C6708AD}"/>
                </a:ext>
              </a:extLst>
            </p:cNvPr>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8;p26">
              <a:extLst>
                <a:ext uri="{FF2B5EF4-FFF2-40B4-BE49-F238E27FC236}">
                  <a16:creationId xmlns:a16="http://schemas.microsoft.com/office/drawing/2014/main" id="{EF6B3B42-C34E-904E-8728-032ABB8AB5C0}"/>
                </a:ext>
              </a:extLst>
            </p:cNvPr>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9;p26">
              <a:extLst>
                <a:ext uri="{FF2B5EF4-FFF2-40B4-BE49-F238E27FC236}">
                  <a16:creationId xmlns:a16="http://schemas.microsoft.com/office/drawing/2014/main" id="{AF78C3D6-3640-C5F4-27FC-7DB365E4EFA5}"/>
                </a:ext>
              </a:extLst>
            </p:cNvPr>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0;p26">
              <a:extLst>
                <a:ext uri="{FF2B5EF4-FFF2-40B4-BE49-F238E27FC236}">
                  <a16:creationId xmlns:a16="http://schemas.microsoft.com/office/drawing/2014/main" id="{451542D1-A473-5020-E2CE-C82554B247BC}"/>
                </a:ext>
              </a:extLst>
            </p:cNvPr>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1;p26">
              <a:extLst>
                <a:ext uri="{FF2B5EF4-FFF2-40B4-BE49-F238E27FC236}">
                  <a16:creationId xmlns:a16="http://schemas.microsoft.com/office/drawing/2014/main" id="{F6DC771A-F590-B207-BC2B-F5C474BF2603}"/>
                </a:ext>
              </a:extLst>
            </p:cNvPr>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2;p26">
              <a:extLst>
                <a:ext uri="{FF2B5EF4-FFF2-40B4-BE49-F238E27FC236}">
                  <a16:creationId xmlns:a16="http://schemas.microsoft.com/office/drawing/2014/main" id="{3F2DB506-EDA7-C008-D285-B0FA4EFF1614}"/>
                </a:ext>
              </a:extLst>
            </p:cNvPr>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0;p26">
              <a:extLst>
                <a:ext uri="{FF2B5EF4-FFF2-40B4-BE49-F238E27FC236}">
                  <a16:creationId xmlns:a16="http://schemas.microsoft.com/office/drawing/2014/main" id="{F42D679A-3C6F-9E10-D17F-169252C1569A}"/>
                </a:ext>
              </a:extLst>
            </p:cNvPr>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2;p26">
              <a:extLst>
                <a:ext uri="{FF2B5EF4-FFF2-40B4-BE49-F238E27FC236}">
                  <a16:creationId xmlns:a16="http://schemas.microsoft.com/office/drawing/2014/main" id="{7E47579A-740D-C01D-D4DE-E02A34EF51BE}"/>
                </a:ext>
              </a:extLst>
            </p:cNvPr>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09;p26">
              <a:extLst>
                <a:ext uri="{FF2B5EF4-FFF2-40B4-BE49-F238E27FC236}">
                  <a16:creationId xmlns:a16="http://schemas.microsoft.com/office/drawing/2014/main" id="{9CC7A1C1-0C70-C541-02BF-F00F07596FAB}"/>
                </a:ext>
              </a:extLst>
            </p:cNvPr>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1;p26">
              <a:extLst>
                <a:ext uri="{FF2B5EF4-FFF2-40B4-BE49-F238E27FC236}">
                  <a16:creationId xmlns:a16="http://schemas.microsoft.com/office/drawing/2014/main" id="{02A21CBF-0DB3-D01B-3BAF-1FB827A45AB3}"/>
                </a:ext>
              </a:extLst>
            </p:cNvPr>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6;p26">
              <a:extLst>
                <a:ext uri="{FF2B5EF4-FFF2-40B4-BE49-F238E27FC236}">
                  <a16:creationId xmlns:a16="http://schemas.microsoft.com/office/drawing/2014/main" id="{C50C9D10-5921-4B2E-9425-44191F3CA7D5}"/>
                </a:ext>
              </a:extLst>
            </p:cNvPr>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7;p26">
              <a:extLst>
                <a:ext uri="{FF2B5EF4-FFF2-40B4-BE49-F238E27FC236}">
                  <a16:creationId xmlns:a16="http://schemas.microsoft.com/office/drawing/2014/main" id="{E4EC9EBF-D5F2-D3F7-8BA4-11950D405867}"/>
                </a:ext>
              </a:extLst>
            </p:cNvPr>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8;p26">
              <a:extLst>
                <a:ext uri="{FF2B5EF4-FFF2-40B4-BE49-F238E27FC236}">
                  <a16:creationId xmlns:a16="http://schemas.microsoft.com/office/drawing/2014/main" id="{130D7196-51F0-A2C2-D645-369A04168AB2}"/>
                </a:ext>
              </a:extLst>
            </p:cNvPr>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61587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1"/>
          <p:cNvSpPr txBox="1">
            <a:spLocks noGrp="1"/>
          </p:cNvSpPr>
          <p:nvPr>
            <p:ph type="body" idx="1"/>
          </p:nvPr>
        </p:nvSpPr>
        <p:spPr>
          <a:xfrm>
            <a:off x="720000" y="1238373"/>
            <a:ext cx="7020203" cy="3517528"/>
          </a:xfrm>
          <a:prstGeom prst="rect">
            <a:avLst/>
          </a:prstGeom>
        </p:spPr>
        <p:txBody>
          <a:bodyPr spcFirstLastPara="1" wrap="square" lIns="91425" tIns="91425" rIns="91425" bIns="91425" anchor="t" anchorCtr="0">
            <a:noAutofit/>
          </a:bodyPr>
          <a:lstStyle/>
          <a:p>
            <a:pPr marL="139700" indent="0">
              <a:buNone/>
            </a:pPr>
            <a:r>
              <a:rPr lang="en-GB" dirty="0">
                <a:effectLst/>
                <a:latin typeface="Poppins" pitchFamily="2" charset="77"/>
                <a:cs typeface="Poppins" pitchFamily="2" charset="77"/>
              </a:rPr>
              <a:t>The function takes 2 reference arguments:</a:t>
            </a:r>
          </a:p>
          <a:p>
            <a:pPr marL="139700" indent="0">
              <a:buNone/>
            </a:pPr>
            <a:endParaRPr lang="en-GB" dirty="0"/>
          </a:p>
          <a:p>
            <a:pPr marL="457200" lvl="0" indent="-317500" algn="l" rtl="0">
              <a:spcBef>
                <a:spcPts val="0"/>
              </a:spcBef>
              <a:spcAft>
                <a:spcPts val="0"/>
              </a:spcAft>
              <a:buClr>
                <a:schemeClr val="lt2"/>
              </a:buClr>
              <a:buSzPts val="1400"/>
              <a:buChar char="●"/>
            </a:pPr>
            <a:r>
              <a:rPr lang="en-GB" dirty="0">
                <a:latin typeface="Poppins" pitchFamily="2" charset="77"/>
                <a:cs typeface="Poppins" pitchFamily="2" charset="77"/>
              </a:rPr>
              <a:t>F</a:t>
            </a:r>
            <a:r>
              <a:rPr lang="en-GB" dirty="0">
                <a:effectLst/>
                <a:latin typeface="Poppins" pitchFamily="2" charset="77"/>
                <a:cs typeface="Poppins" pitchFamily="2" charset="77"/>
              </a:rPr>
              <a:t>or the service request </a:t>
            </a:r>
          </a:p>
          <a:p>
            <a:pPr marL="139700" lvl="0" indent="0" algn="l" rtl="0">
              <a:spcBef>
                <a:spcPts val="0"/>
              </a:spcBef>
              <a:spcAft>
                <a:spcPts val="0"/>
              </a:spcAft>
              <a:buClr>
                <a:schemeClr val="lt2"/>
              </a:buClr>
              <a:buSzPts val="1400"/>
              <a:buNone/>
            </a:pPr>
            <a:endParaRPr lang="en-GB" dirty="0">
              <a:effectLst/>
              <a:latin typeface="Poppins" pitchFamily="2" charset="77"/>
              <a:cs typeface="Poppins" pitchFamily="2" charset="77"/>
            </a:endParaRPr>
          </a:p>
          <a:p>
            <a:pPr marL="457200" lvl="0" indent="-317500" algn="l" rtl="0">
              <a:spcBef>
                <a:spcPts val="0"/>
              </a:spcBef>
              <a:spcAft>
                <a:spcPts val="0"/>
              </a:spcAft>
              <a:buClr>
                <a:schemeClr val="lt2"/>
              </a:buClr>
              <a:buSzPts val="1400"/>
              <a:buChar char="●"/>
            </a:pPr>
            <a:r>
              <a:rPr lang="en-GB" dirty="0">
                <a:latin typeface="Poppins" pitchFamily="2" charset="77"/>
                <a:cs typeface="Poppins" pitchFamily="2" charset="77"/>
              </a:rPr>
              <a:t>F</a:t>
            </a:r>
            <a:r>
              <a:rPr lang="en-GB" dirty="0">
                <a:effectLst/>
                <a:latin typeface="Poppins" pitchFamily="2" charset="77"/>
                <a:cs typeface="Poppins" pitchFamily="2" charset="77"/>
              </a:rPr>
              <a:t>or the service response</a:t>
            </a:r>
            <a:br>
              <a:rPr lang="en-GB" dirty="0">
                <a:effectLst/>
                <a:latin typeface="Poppins" pitchFamily="2" charset="77"/>
                <a:cs typeface="Poppins" pitchFamily="2" charset="77"/>
              </a:rPr>
            </a:br>
            <a:endParaRPr lang="en-GB" dirty="0">
              <a:effectLst/>
              <a:latin typeface="Poppins" pitchFamily="2" charset="77"/>
              <a:cs typeface="Poppins" pitchFamily="2" charset="77"/>
            </a:endParaRPr>
          </a:p>
          <a:p>
            <a:pPr marL="139700" indent="0">
              <a:buNone/>
            </a:pPr>
            <a:r>
              <a:rPr lang="en-GB" dirty="0">
                <a:latin typeface="Poppins" pitchFamily="2" charset="77"/>
                <a:cs typeface="Poppins" pitchFamily="2" charset="77"/>
              </a:rPr>
              <a:t>T</a:t>
            </a:r>
            <a:r>
              <a:rPr lang="en-GB" dirty="0">
                <a:effectLst/>
                <a:latin typeface="Poppins" pitchFamily="2" charset="77"/>
                <a:cs typeface="Poppins" pitchFamily="2" charset="77"/>
              </a:rPr>
              <a:t>he initial state of the motion group is set to its current state and the scaling factor of the maximum speed of the motion group is set to the value 1.0. At this point it generates a movement plan for lifting the torso.</a:t>
            </a:r>
            <a:br>
              <a:rPr lang="en-GB" dirty="0">
                <a:effectLst/>
                <a:latin typeface="Poppins" pitchFamily="2" charset="77"/>
                <a:cs typeface="Poppins" pitchFamily="2" charset="77"/>
              </a:rPr>
            </a:br>
            <a:endParaRPr lang="en-GB" dirty="0">
              <a:effectLst/>
              <a:latin typeface="Poppins" pitchFamily="2" charset="77"/>
              <a:cs typeface="Poppins" pitchFamily="2" charset="77"/>
            </a:endParaRPr>
          </a:p>
          <a:p>
            <a:pPr marL="139700" indent="0">
              <a:buNone/>
            </a:pPr>
            <a:r>
              <a:rPr lang="en-GB" dirty="0">
                <a:effectLst/>
                <a:latin typeface="Poppins" pitchFamily="2" charset="77"/>
                <a:cs typeface="Poppins" pitchFamily="2" charset="77"/>
              </a:rPr>
              <a:t>If the movement plan is successfully generated, the robot executes the torso movement, returning the success value, which indicates </a:t>
            </a:r>
            <a:br>
              <a:rPr lang="en-GB" dirty="0">
                <a:effectLst/>
                <a:latin typeface="Poppins" pitchFamily="2" charset="77"/>
                <a:cs typeface="Poppins" pitchFamily="2" charset="77"/>
              </a:rPr>
            </a:br>
            <a:r>
              <a:rPr lang="en-GB" dirty="0">
                <a:effectLst/>
                <a:latin typeface="Poppins" pitchFamily="2" charset="77"/>
                <a:cs typeface="Poppins" pitchFamily="2" charset="77"/>
              </a:rPr>
              <a:t>whether the torso lifting was performed successfully.</a:t>
            </a:r>
          </a:p>
        </p:txBody>
      </p:sp>
      <p:sp>
        <p:nvSpPr>
          <p:cNvPr id="413" name="Google Shape;413;p31"/>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Torso Lifter</a:t>
            </a:r>
            <a:endParaRPr lang="en-GB" dirty="0"/>
          </a:p>
        </p:txBody>
      </p:sp>
      <p:grpSp>
        <p:nvGrpSpPr>
          <p:cNvPr id="2" name="Google Shape;168;p26">
            <a:extLst>
              <a:ext uri="{FF2B5EF4-FFF2-40B4-BE49-F238E27FC236}">
                <a16:creationId xmlns:a16="http://schemas.microsoft.com/office/drawing/2014/main" id="{F5296A6D-D1D3-D29F-ABE6-3D5BC296A668}"/>
              </a:ext>
            </a:extLst>
          </p:cNvPr>
          <p:cNvGrpSpPr/>
          <p:nvPr/>
        </p:nvGrpSpPr>
        <p:grpSpPr>
          <a:xfrm rot="21433093">
            <a:off x="7208294" y="-2271319"/>
            <a:ext cx="4063227" cy="3915020"/>
            <a:chOff x="4423806" y="1052190"/>
            <a:chExt cx="3324716" cy="3203445"/>
          </a:xfrm>
        </p:grpSpPr>
        <p:sp>
          <p:nvSpPr>
            <p:cNvPr id="3" name="Google Shape;171;p26">
              <a:extLst>
                <a:ext uri="{FF2B5EF4-FFF2-40B4-BE49-F238E27FC236}">
                  <a16:creationId xmlns:a16="http://schemas.microsoft.com/office/drawing/2014/main" id="{E821CF56-4EA1-1530-9310-E87563FCB668}"/>
                </a:ext>
              </a:extLst>
            </p:cNvPr>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72;p26">
              <a:extLst>
                <a:ext uri="{FF2B5EF4-FFF2-40B4-BE49-F238E27FC236}">
                  <a16:creationId xmlns:a16="http://schemas.microsoft.com/office/drawing/2014/main" id="{6C111199-2518-E8FF-CA46-4C337E4AA721}"/>
                </a:ext>
              </a:extLst>
            </p:cNvPr>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73;p26">
              <a:extLst>
                <a:ext uri="{FF2B5EF4-FFF2-40B4-BE49-F238E27FC236}">
                  <a16:creationId xmlns:a16="http://schemas.microsoft.com/office/drawing/2014/main" id="{61149F68-3583-236A-0866-0E0A8598A1F6}"/>
                </a:ext>
              </a:extLst>
            </p:cNvPr>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74;p26">
              <a:extLst>
                <a:ext uri="{FF2B5EF4-FFF2-40B4-BE49-F238E27FC236}">
                  <a16:creationId xmlns:a16="http://schemas.microsoft.com/office/drawing/2014/main" id="{82E87AEA-2603-5F54-700D-540E07E95259}"/>
                </a:ext>
              </a:extLst>
            </p:cNvPr>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5;p26">
              <a:extLst>
                <a:ext uri="{FF2B5EF4-FFF2-40B4-BE49-F238E27FC236}">
                  <a16:creationId xmlns:a16="http://schemas.microsoft.com/office/drawing/2014/main" id="{BE98FEA9-0121-F86D-EE79-83E3B0392417}"/>
                </a:ext>
              </a:extLst>
            </p:cNvPr>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6;p26">
              <a:extLst>
                <a:ext uri="{FF2B5EF4-FFF2-40B4-BE49-F238E27FC236}">
                  <a16:creationId xmlns:a16="http://schemas.microsoft.com/office/drawing/2014/main" id="{64BE2DEE-F4C0-CFBE-2976-A574BB402321}"/>
                </a:ext>
              </a:extLst>
            </p:cNvPr>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7;p26">
              <a:extLst>
                <a:ext uri="{FF2B5EF4-FFF2-40B4-BE49-F238E27FC236}">
                  <a16:creationId xmlns:a16="http://schemas.microsoft.com/office/drawing/2014/main" id="{BA84B952-2833-0750-8862-51E0115A4AFB}"/>
                </a:ext>
              </a:extLst>
            </p:cNvPr>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8;p26">
              <a:extLst>
                <a:ext uri="{FF2B5EF4-FFF2-40B4-BE49-F238E27FC236}">
                  <a16:creationId xmlns:a16="http://schemas.microsoft.com/office/drawing/2014/main" id="{7EA0C25F-2EA4-D1DC-B3FF-C069D36349B4}"/>
                </a:ext>
              </a:extLst>
            </p:cNvPr>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9;p26">
              <a:extLst>
                <a:ext uri="{FF2B5EF4-FFF2-40B4-BE49-F238E27FC236}">
                  <a16:creationId xmlns:a16="http://schemas.microsoft.com/office/drawing/2014/main" id="{4058C704-C6B8-4CF2-E2D6-7F143D6D16AD}"/>
                </a:ext>
              </a:extLst>
            </p:cNvPr>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80;p26">
              <a:extLst>
                <a:ext uri="{FF2B5EF4-FFF2-40B4-BE49-F238E27FC236}">
                  <a16:creationId xmlns:a16="http://schemas.microsoft.com/office/drawing/2014/main" id="{59005C68-D05C-29A4-6432-222981AC6AAA}"/>
                </a:ext>
              </a:extLst>
            </p:cNvPr>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1;p26">
              <a:extLst>
                <a:ext uri="{FF2B5EF4-FFF2-40B4-BE49-F238E27FC236}">
                  <a16:creationId xmlns:a16="http://schemas.microsoft.com/office/drawing/2014/main" id="{F3226017-52A2-0B37-D160-9C2E48079620}"/>
                </a:ext>
              </a:extLst>
            </p:cNvPr>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2;p26">
              <a:extLst>
                <a:ext uri="{FF2B5EF4-FFF2-40B4-BE49-F238E27FC236}">
                  <a16:creationId xmlns:a16="http://schemas.microsoft.com/office/drawing/2014/main" id="{93B8AEE2-C081-9789-2FCA-323911473AF8}"/>
                </a:ext>
              </a:extLst>
            </p:cNvPr>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5;p26">
              <a:extLst>
                <a:ext uri="{FF2B5EF4-FFF2-40B4-BE49-F238E27FC236}">
                  <a16:creationId xmlns:a16="http://schemas.microsoft.com/office/drawing/2014/main" id="{ADC01478-1E84-0413-FD9D-60C0A2218716}"/>
                </a:ext>
              </a:extLst>
            </p:cNvPr>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6;p26">
              <a:extLst>
                <a:ext uri="{FF2B5EF4-FFF2-40B4-BE49-F238E27FC236}">
                  <a16:creationId xmlns:a16="http://schemas.microsoft.com/office/drawing/2014/main" id="{4266ACF4-22A5-29EF-3C25-6AB9204F2AA1}"/>
                </a:ext>
              </a:extLst>
            </p:cNvPr>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7;p26">
              <a:extLst>
                <a:ext uri="{FF2B5EF4-FFF2-40B4-BE49-F238E27FC236}">
                  <a16:creationId xmlns:a16="http://schemas.microsoft.com/office/drawing/2014/main" id="{84923F3E-5068-7CBA-7DAE-7B299C2F2DFB}"/>
                </a:ext>
              </a:extLst>
            </p:cNvPr>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8;p26">
              <a:extLst>
                <a:ext uri="{FF2B5EF4-FFF2-40B4-BE49-F238E27FC236}">
                  <a16:creationId xmlns:a16="http://schemas.microsoft.com/office/drawing/2014/main" id="{5C1D610D-2AE7-DC35-242D-09771C825D0A}"/>
                </a:ext>
              </a:extLst>
            </p:cNvPr>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9;p26">
              <a:extLst>
                <a:ext uri="{FF2B5EF4-FFF2-40B4-BE49-F238E27FC236}">
                  <a16:creationId xmlns:a16="http://schemas.microsoft.com/office/drawing/2014/main" id="{1D24847D-066C-8FC8-BB29-44F49E69A139}"/>
                </a:ext>
              </a:extLst>
            </p:cNvPr>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0;p26">
              <a:extLst>
                <a:ext uri="{FF2B5EF4-FFF2-40B4-BE49-F238E27FC236}">
                  <a16:creationId xmlns:a16="http://schemas.microsoft.com/office/drawing/2014/main" id="{0EABF01B-E9ED-B6C1-EFC8-44277055285A}"/>
                </a:ext>
              </a:extLst>
            </p:cNvPr>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1;p26">
              <a:extLst>
                <a:ext uri="{FF2B5EF4-FFF2-40B4-BE49-F238E27FC236}">
                  <a16:creationId xmlns:a16="http://schemas.microsoft.com/office/drawing/2014/main" id="{AA4E046E-FAE0-CEAA-13AE-E30D1F70FDD7}"/>
                </a:ext>
              </a:extLst>
            </p:cNvPr>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2;p26">
              <a:extLst>
                <a:ext uri="{FF2B5EF4-FFF2-40B4-BE49-F238E27FC236}">
                  <a16:creationId xmlns:a16="http://schemas.microsoft.com/office/drawing/2014/main" id="{D866D474-1E5B-C38C-3945-24BF48788848}"/>
                </a:ext>
              </a:extLst>
            </p:cNvPr>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0;p26">
              <a:extLst>
                <a:ext uri="{FF2B5EF4-FFF2-40B4-BE49-F238E27FC236}">
                  <a16:creationId xmlns:a16="http://schemas.microsoft.com/office/drawing/2014/main" id="{9379FA0C-08ED-2AB9-904B-FF2809024CEA}"/>
                </a:ext>
              </a:extLst>
            </p:cNvPr>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2;p26">
              <a:extLst>
                <a:ext uri="{FF2B5EF4-FFF2-40B4-BE49-F238E27FC236}">
                  <a16:creationId xmlns:a16="http://schemas.microsoft.com/office/drawing/2014/main" id="{E707DD67-5CA8-59D7-B439-3A55EDA770B1}"/>
                </a:ext>
              </a:extLst>
            </p:cNvPr>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09;p26">
              <a:extLst>
                <a:ext uri="{FF2B5EF4-FFF2-40B4-BE49-F238E27FC236}">
                  <a16:creationId xmlns:a16="http://schemas.microsoft.com/office/drawing/2014/main" id="{4B083F77-AC94-1958-8579-0A060FA24922}"/>
                </a:ext>
              </a:extLst>
            </p:cNvPr>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1;p26">
              <a:extLst>
                <a:ext uri="{FF2B5EF4-FFF2-40B4-BE49-F238E27FC236}">
                  <a16:creationId xmlns:a16="http://schemas.microsoft.com/office/drawing/2014/main" id="{7D9DDA5E-CD07-73D9-8C86-02D707E27080}"/>
                </a:ext>
              </a:extLst>
            </p:cNvPr>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6;p26">
              <a:extLst>
                <a:ext uri="{FF2B5EF4-FFF2-40B4-BE49-F238E27FC236}">
                  <a16:creationId xmlns:a16="http://schemas.microsoft.com/office/drawing/2014/main" id="{5A7BD107-0264-B182-9143-F60F0102E850}"/>
                </a:ext>
              </a:extLst>
            </p:cNvPr>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7;p26">
              <a:extLst>
                <a:ext uri="{FF2B5EF4-FFF2-40B4-BE49-F238E27FC236}">
                  <a16:creationId xmlns:a16="http://schemas.microsoft.com/office/drawing/2014/main" id="{0DC3D1BD-084B-841E-4677-689C154054CF}"/>
                </a:ext>
              </a:extLst>
            </p:cNvPr>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8;p26">
              <a:extLst>
                <a:ext uri="{FF2B5EF4-FFF2-40B4-BE49-F238E27FC236}">
                  <a16:creationId xmlns:a16="http://schemas.microsoft.com/office/drawing/2014/main" id="{15A7D991-7B9E-FF1D-A453-9E6F487CF1C4}"/>
                </a:ext>
              </a:extLst>
            </p:cNvPr>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ruppo 29">
            <a:extLst>
              <a:ext uri="{FF2B5EF4-FFF2-40B4-BE49-F238E27FC236}">
                <a16:creationId xmlns:a16="http://schemas.microsoft.com/office/drawing/2014/main" id="{B3D6C70A-213D-2452-D9AF-5D59A3596302}"/>
              </a:ext>
            </a:extLst>
          </p:cNvPr>
          <p:cNvGrpSpPr/>
          <p:nvPr/>
        </p:nvGrpSpPr>
        <p:grpSpPr>
          <a:xfrm>
            <a:off x="9251449" y="1642241"/>
            <a:ext cx="3207731" cy="3501259"/>
            <a:chOff x="6815882" y="536857"/>
            <a:chExt cx="3207731" cy="3501259"/>
          </a:xfrm>
        </p:grpSpPr>
        <p:sp>
          <p:nvSpPr>
            <p:cNvPr id="31" name="Google Shape;183;p26">
              <a:extLst>
                <a:ext uri="{FF2B5EF4-FFF2-40B4-BE49-F238E27FC236}">
                  <a16:creationId xmlns:a16="http://schemas.microsoft.com/office/drawing/2014/main" id="{F7CEFE05-55FA-552A-3548-404EE479221B}"/>
                </a:ext>
              </a:extLst>
            </p:cNvPr>
            <p:cNvSpPr/>
            <p:nvPr/>
          </p:nvSpPr>
          <p:spPr>
            <a:xfrm>
              <a:off x="7082815" y="1332241"/>
              <a:ext cx="452055" cy="573051"/>
            </a:xfrm>
            <a:custGeom>
              <a:avLst/>
              <a:gdLst/>
              <a:ahLst/>
              <a:cxnLst/>
              <a:rect l="l" t="t" r="r" b="b"/>
              <a:pathLst>
                <a:path w="16947" h="21483" extrusionOk="0">
                  <a:moveTo>
                    <a:pt x="13477" y="0"/>
                  </a:moveTo>
                  <a:cubicBezTo>
                    <a:pt x="13477" y="0"/>
                    <a:pt x="12676" y="934"/>
                    <a:pt x="11442" y="2502"/>
                  </a:cubicBezTo>
                  <a:cubicBezTo>
                    <a:pt x="8607" y="6038"/>
                    <a:pt x="3570" y="12876"/>
                    <a:pt x="835" y="19347"/>
                  </a:cubicBezTo>
                  <a:cubicBezTo>
                    <a:pt x="534" y="20081"/>
                    <a:pt x="268" y="20782"/>
                    <a:pt x="1" y="21482"/>
                  </a:cubicBezTo>
                  <a:cubicBezTo>
                    <a:pt x="601" y="21082"/>
                    <a:pt x="1202" y="20615"/>
                    <a:pt x="1802" y="20115"/>
                  </a:cubicBezTo>
                  <a:cubicBezTo>
                    <a:pt x="7306" y="15678"/>
                    <a:pt x="12476" y="8940"/>
                    <a:pt x="15112" y="5237"/>
                  </a:cubicBezTo>
                  <a:cubicBezTo>
                    <a:pt x="16246" y="3636"/>
                    <a:pt x="16946" y="2602"/>
                    <a:pt x="16946" y="2602"/>
                  </a:cubicBezTo>
                  <a:lnTo>
                    <a:pt x="16012" y="234"/>
                  </a:lnTo>
                  <a:lnTo>
                    <a:pt x="13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84;p26">
              <a:extLst>
                <a:ext uri="{FF2B5EF4-FFF2-40B4-BE49-F238E27FC236}">
                  <a16:creationId xmlns:a16="http://schemas.microsoft.com/office/drawing/2014/main" id="{DCA27D71-2F04-9895-CB13-C50F4DEC4580}"/>
                </a:ext>
              </a:extLst>
            </p:cNvPr>
            <p:cNvSpPr/>
            <p:nvPr/>
          </p:nvSpPr>
          <p:spPr>
            <a:xfrm>
              <a:off x="7095272" y="1429229"/>
              <a:ext cx="565929" cy="748330"/>
            </a:xfrm>
            <a:custGeom>
              <a:avLst/>
              <a:gdLst/>
              <a:ahLst/>
              <a:cxnLst/>
              <a:rect l="l" t="t" r="r" b="b"/>
              <a:pathLst>
                <a:path w="21216" h="28054" extrusionOk="0">
                  <a:moveTo>
                    <a:pt x="16412" y="0"/>
                  </a:moveTo>
                  <a:lnTo>
                    <a:pt x="11075" y="1935"/>
                  </a:lnTo>
                  <a:lnTo>
                    <a:pt x="14778" y="9140"/>
                  </a:lnTo>
                  <a:cubicBezTo>
                    <a:pt x="14778" y="9140"/>
                    <a:pt x="7673" y="21182"/>
                    <a:pt x="1" y="28054"/>
                  </a:cubicBezTo>
                  <a:lnTo>
                    <a:pt x="1" y="28054"/>
                  </a:lnTo>
                  <a:cubicBezTo>
                    <a:pt x="10808" y="24751"/>
                    <a:pt x="21216" y="10007"/>
                    <a:pt x="21216" y="10007"/>
                  </a:cubicBezTo>
                  <a:lnTo>
                    <a:pt x="16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3;p26">
              <a:extLst>
                <a:ext uri="{FF2B5EF4-FFF2-40B4-BE49-F238E27FC236}">
                  <a16:creationId xmlns:a16="http://schemas.microsoft.com/office/drawing/2014/main" id="{23BE39D9-2BCF-05C3-879C-BF534E6CC2BB}"/>
                </a:ext>
              </a:extLst>
            </p:cNvPr>
            <p:cNvSpPr/>
            <p:nvPr/>
          </p:nvSpPr>
          <p:spPr>
            <a:xfrm>
              <a:off x="6815882" y="1284199"/>
              <a:ext cx="594417" cy="679803"/>
            </a:xfrm>
            <a:custGeom>
              <a:avLst/>
              <a:gdLst/>
              <a:ahLst/>
              <a:cxnLst/>
              <a:rect l="l" t="t" r="r" b="b"/>
              <a:pathLst>
                <a:path w="22284" h="25485" extrusionOk="0">
                  <a:moveTo>
                    <a:pt x="11309" y="0"/>
                  </a:moveTo>
                  <a:cubicBezTo>
                    <a:pt x="11309" y="0"/>
                    <a:pt x="101" y="14177"/>
                    <a:pt x="1" y="25485"/>
                  </a:cubicBezTo>
                  <a:cubicBezTo>
                    <a:pt x="4404" y="16145"/>
                    <a:pt x="13944" y="5971"/>
                    <a:pt x="13944" y="5971"/>
                  </a:cubicBezTo>
                  <a:lnTo>
                    <a:pt x="21883" y="7439"/>
                  </a:lnTo>
                  <a:lnTo>
                    <a:pt x="22283" y="1768"/>
                  </a:lnTo>
                  <a:lnTo>
                    <a:pt x="1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4;p26">
              <a:extLst>
                <a:ext uri="{FF2B5EF4-FFF2-40B4-BE49-F238E27FC236}">
                  <a16:creationId xmlns:a16="http://schemas.microsoft.com/office/drawing/2014/main" id="{04EF426D-98A5-A956-42A5-F46DD57D209B}"/>
                </a:ext>
              </a:extLst>
            </p:cNvPr>
            <p:cNvSpPr/>
            <p:nvPr/>
          </p:nvSpPr>
          <p:spPr>
            <a:xfrm>
              <a:off x="7327502" y="1121218"/>
              <a:ext cx="473394" cy="431382"/>
            </a:xfrm>
            <a:custGeom>
              <a:avLst/>
              <a:gdLst/>
              <a:ahLst/>
              <a:cxnLst/>
              <a:rect l="l" t="t" r="r" b="b"/>
              <a:pathLst>
                <a:path w="17747" h="16172" extrusionOk="0">
                  <a:moveTo>
                    <a:pt x="11439" y="0"/>
                  </a:moveTo>
                  <a:cubicBezTo>
                    <a:pt x="10829" y="0"/>
                    <a:pt x="10212" y="211"/>
                    <a:pt x="9708" y="639"/>
                  </a:cubicBezTo>
                  <a:lnTo>
                    <a:pt x="2403" y="7011"/>
                  </a:lnTo>
                  <a:cubicBezTo>
                    <a:pt x="234" y="8912"/>
                    <a:pt x="1" y="12214"/>
                    <a:pt x="1902" y="14383"/>
                  </a:cubicBezTo>
                  <a:cubicBezTo>
                    <a:pt x="2920" y="15564"/>
                    <a:pt x="4364" y="16171"/>
                    <a:pt x="5819" y="16171"/>
                  </a:cubicBezTo>
                  <a:cubicBezTo>
                    <a:pt x="7033" y="16171"/>
                    <a:pt x="8254" y="15748"/>
                    <a:pt x="9241" y="14883"/>
                  </a:cubicBezTo>
                  <a:lnTo>
                    <a:pt x="16579" y="8512"/>
                  </a:lnTo>
                  <a:cubicBezTo>
                    <a:pt x="17647" y="7544"/>
                    <a:pt x="17747" y="5943"/>
                    <a:pt x="16846" y="4842"/>
                  </a:cubicBezTo>
                  <a:lnTo>
                    <a:pt x="13377" y="873"/>
                  </a:lnTo>
                  <a:cubicBezTo>
                    <a:pt x="12871" y="295"/>
                    <a:pt x="12160" y="0"/>
                    <a:pt x="11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5;p26">
              <a:extLst>
                <a:ext uri="{FF2B5EF4-FFF2-40B4-BE49-F238E27FC236}">
                  <a16:creationId xmlns:a16="http://schemas.microsoft.com/office/drawing/2014/main" id="{D73FD23F-E48C-7475-1FDB-60C1232937A6}"/>
                </a:ext>
              </a:extLst>
            </p:cNvPr>
            <p:cNvSpPr/>
            <p:nvPr/>
          </p:nvSpPr>
          <p:spPr>
            <a:xfrm>
              <a:off x="7519719" y="1061627"/>
              <a:ext cx="348824" cy="323937"/>
            </a:xfrm>
            <a:custGeom>
              <a:avLst/>
              <a:gdLst/>
              <a:ahLst/>
              <a:cxnLst/>
              <a:rect l="l" t="t" r="r" b="b"/>
              <a:pathLst>
                <a:path w="13077" h="12144" extrusionOk="0">
                  <a:moveTo>
                    <a:pt x="7346" y="1"/>
                  </a:moveTo>
                  <a:cubicBezTo>
                    <a:pt x="6867" y="1"/>
                    <a:pt x="6387" y="169"/>
                    <a:pt x="6004" y="505"/>
                  </a:cubicBezTo>
                  <a:lnTo>
                    <a:pt x="1868" y="4108"/>
                  </a:lnTo>
                  <a:cubicBezTo>
                    <a:pt x="167" y="5575"/>
                    <a:pt x="0" y="8144"/>
                    <a:pt x="1468" y="9845"/>
                  </a:cubicBezTo>
                  <a:lnTo>
                    <a:pt x="2268" y="10746"/>
                  </a:lnTo>
                  <a:cubicBezTo>
                    <a:pt x="3068" y="11672"/>
                    <a:pt x="4194" y="12144"/>
                    <a:pt x="5328" y="12144"/>
                  </a:cubicBezTo>
                  <a:cubicBezTo>
                    <a:pt x="6277" y="12144"/>
                    <a:pt x="7231" y="11814"/>
                    <a:pt x="8006" y="11146"/>
                  </a:cubicBezTo>
                  <a:lnTo>
                    <a:pt x="12142" y="7510"/>
                  </a:lnTo>
                  <a:cubicBezTo>
                    <a:pt x="12976" y="6776"/>
                    <a:pt x="13076" y="5509"/>
                    <a:pt x="12342" y="4675"/>
                  </a:cubicBezTo>
                  <a:lnTo>
                    <a:pt x="8873" y="705"/>
                  </a:lnTo>
                  <a:cubicBezTo>
                    <a:pt x="8476" y="235"/>
                    <a:pt x="7912" y="1"/>
                    <a:pt x="7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6;p26">
              <a:extLst>
                <a:ext uri="{FF2B5EF4-FFF2-40B4-BE49-F238E27FC236}">
                  <a16:creationId xmlns:a16="http://schemas.microsoft.com/office/drawing/2014/main" id="{32453089-4376-9559-67AB-E378C4595D33}"/>
                </a:ext>
              </a:extLst>
            </p:cNvPr>
            <p:cNvSpPr/>
            <p:nvPr/>
          </p:nvSpPr>
          <p:spPr>
            <a:xfrm>
              <a:off x="7533936" y="746173"/>
              <a:ext cx="852441" cy="649874"/>
            </a:xfrm>
            <a:custGeom>
              <a:avLst/>
              <a:gdLst/>
              <a:ahLst/>
              <a:cxnLst/>
              <a:rect l="l" t="t" r="r" b="b"/>
              <a:pathLst>
                <a:path w="31957" h="24363" extrusionOk="0">
                  <a:moveTo>
                    <a:pt x="23130" y="1"/>
                  </a:moveTo>
                  <a:cubicBezTo>
                    <a:pt x="22500" y="1"/>
                    <a:pt x="21859" y="136"/>
                    <a:pt x="21249" y="423"/>
                  </a:cubicBezTo>
                  <a:lnTo>
                    <a:pt x="6339" y="7461"/>
                  </a:lnTo>
                  <a:cubicBezTo>
                    <a:pt x="1902" y="9596"/>
                    <a:pt x="1" y="14866"/>
                    <a:pt x="2102" y="19303"/>
                  </a:cubicBezTo>
                  <a:cubicBezTo>
                    <a:pt x="3622" y="22487"/>
                    <a:pt x="6816" y="24363"/>
                    <a:pt x="10146" y="24363"/>
                  </a:cubicBezTo>
                  <a:cubicBezTo>
                    <a:pt x="11421" y="24363"/>
                    <a:pt x="12716" y="24088"/>
                    <a:pt x="13944" y="23506"/>
                  </a:cubicBezTo>
                  <a:lnTo>
                    <a:pt x="28855" y="16434"/>
                  </a:lnTo>
                  <a:cubicBezTo>
                    <a:pt x="31056" y="15400"/>
                    <a:pt x="31957" y="12765"/>
                    <a:pt x="30956" y="10563"/>
                  </a:cubicBezTo>
                  <a:lnTo>
                    <a:pt x="27120" y="2491"/>
                  </a:lnTo>
                  <a:cubicBezTo>
                    <a:pt x="26348" y="923"/>
                    <a:pt x="24775" y="1"/>
                    <a:pt x="23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7;p26">
              <a:extLst>
                <a:ext uri="{FF2B5EF4-FFF2-40B4-BE49-F238E27FC236}">
                  <a16:creationId xmlns:a16="http://schemas.microsoft.com/office/drawing/2014/main" id="{8E3C8758-F1B2-46B1-577A-3FE6D61F8F4E}"/>
                </a:ext>
              </a:extLst>
            </p:cNvPr>
            <p:cNvSpPr/>
            <p:nvPr/>
          </p:nvSpPr>
          <p:spPr>
            <a:xfrm>
              <a:off x="7937897" y="536857"/>
              <a:ext cx="756360" cy="687032"/>
            </a:xfrm>
            <a:custGeom>
              <a:avLst/>
              <a:gdLst/>
              <a:ahLst/>
              <a:cxnLst/>
              <a:rect l="l" t="t" r="r" b="b"/>
              <a:pathLst>
                <a:path w="28355" h="25756" extrusionOk="0">
                  <a:moveTo>
                    <a:pt x="14179" y="1"/>
                  </a:moveTo>
                  <a:cubicBezTo>
                    <a:pt x="8379" y="1"/>
                    <a:pt x="3120" y="3949"/>
                    <a:pt x="1669" y="9837"/>
                  </a:cubicBezTo>
                  <a:cubicBezTo>
                    <a:pt x="1" y="16742"/>
                    <a:pt x="4237" y="23714"/>
                    <a:pt x="11142" y="25382"/>
                  </a:cubicBezTo>
                  <a:cubicBezTo>
                    <a:pt x="12169" y="25635"/>
                    <a:pt x="13196" y="25756"/>
                    <a:pt x="14208" y="25756"/>
                  </a:cubicBezTo>
                  <a:cubicBezTo>
                    <a:pt x="20002" y="25756"/>
                    <a:pt x="25267" y="21787"/>
                    <a:pt x="26687" y="15908"/>
                  </a:cubicBezTo>
                  <a:cubicBezTo>
                    <a:pt x="28355" y="9003"/>
                    <a:pt x="24118" y="2065"/>
                    <a:pt x="17213" y="364"/>
                  </a:cubicBezTo>
                  <a:cubicBezTo>
                    <a:pt x="16197" y="118"/>
                    <a:pt x="15180" y="1"/>
                    <a:pt x="14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8;p26">
              <a:extLst>
                <a:ext uri="{FF2B5EF4-FFF2-40B4-BE49-F238E27FC236}">
                  <a16:creationId xmlns:a16="http://schemas.microsoft.com/office/drawing/2014/main" id="{341999C7-EE1A-9C71-46DE-D4B6A6CCA66A}"/>
                </a:ext>
              </a:extLst>
            </p:cNvPr>
            <p:cNvSpPr/>
            <p:nvPr/>
          </p:nvSpPr>
          <p:spPr>
            <a:xfrm>
              <a:off x="8211072" y="619281"/>
              <a:ext cx="439598" cy="550378"/>
            </a:xfrm>
            <a:custGeom>
              <a:avLst/>
              <a:gdLst/>
              <a:ahLst/>
              <a:cxnLst/>
              <a:rect l="l" t="t" r="r" b="b"/>
              <a:pathLst>
                <a:path w="16480" h="20633" extrusionOk="0">
                  <a:moveTo>
                    <a:pt x="8441" y="0"/>
                  </a:moveTo>
                  <a:cubicBezTo>
                    <a:pt x="4181" y="0"/>
                    <a:pt x="560" y="4356"/>
                    <a:pt x="267" y="9916"/>
                  </a:cubicBezTo>
                  <a:cubicBezTo>
                    <a:pt x="1" y="15620"/>
                    <a:pt x="3303" y="20424"/>
                    <a:pt x="7706" y="20624"/>
                  </a:cubicBezTo>
                  <a:cubicBezTo>
                    <a:pt x="7816" y="20630"/>
                    <a:pt x="7926" y="20633"/>
                    <a:pt x="8036" y="20633"/>
                  </a:cubicBezTo>
                  <a:cubicBezTo>
                    <a:pt x="12266" y="20633"/>
                    <a:pt x="15886" y="16278"/>
                    <a:pt x="16179" y="10750"/>
                  </a:cubicBezTo>
                  <a:cubicBezTo>
                    <a:pt x="16479" y="5046"/>
                    <a:pt x="13143" y="243"/>
                    <a:pt x="8774" y="9"/>
                  </a:cubicBezTo>
                  <a:cubicBezTo>
                    <a:pt x="8662" y="3"/>
                    <a:pt x="8552" y="0"/>
                    <a:pt x="8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9;p26">
              <a:extLst>
                <a:ext uri="{FF2B5EF4-FFF2-40B4-BE49-F238E27FC236}">
                  <a16:creationId xmlns:a16="http://schemas.microsoft.com/office/drawing/2014/main" id="{1EC3AFA5-745C-D851-DBBA-C7DEC946DF22}"/>
                </a:ext>
              </a:extLst>
            </p:cNvPr>
            <p:cNvSpPr/>
            <p:nvPr/>
          </p:nvSpPr>
          <p:spPr>
            <a:xfrm>
              <a:off x="7972601" y="773274"/>
              <a:ext cx="386195" cy="397052"/>
            </a:xfrm>
            <a:custGeom>
              <a:avLst/>
              <a:gdLst/>
              <a:ahLst/>
              <a:cxnLst/>
              <a:rect l="l" t="t" r="r" b="b"/>
              <a:pathLst>
                <a:path w="14478" h="14885" extrusionOk="0">
                  <a:moveTo>
                    <a:pt x="5273" y="304"/>
                  </a:moveTo>
                  <a:cubicBezTo>
                    <a:pt x="5328" y="304"/>
                    <a:pt x="5383" y="305"/>
                    <a:pt x="5438" y="307"/>
                  </a:cubicBezTo>
                  <a:cubicBezTo>
                    <a:pt x="7740" y="307"/>
                    <a:pt x="10308" y="1908"/>
                    <a:pt x="11943" y="4577"/>
                  </a:cubicBezTo>
                  <a:cubicBezTo>
                    <a:pt x="14144" y="8213"/>
                    <a:pt x="13811" y="12416"/>
                    <a:pt x="11242" y="13984"/>
                  </a:cubicBezTo>
                  <a:cubicBezTo>
                    <a:pt x="10572" y="14390"/>
                    <a:pt x="9817" y="14590"/>
                    <a:pt x="9013" y="14590"/>
                  </a:cubicBezTo>
                  <a:cubicBezTo>
                    <a:pt x="8297" y="14590"/>
                    <a:pt x="7542" y="14431"/>
                    <a:pt x="6772" y="14117"/>
                  </a:cubicBezTo>
                  <a:cubicBezTo>
                    <a:pt x="5004" y="13316"/>
                    <a:pt x="3537" y="11982"/>
                    <a:pt x="2536" y="10314"/>
                  </a:cubicBezTo>
                  <a:cubicBezTo>
                    <a:pt x="334" y="6678"/>
                    <a:pt x="668" y="2475"/>
                    <a:pt x="3237" y="874"/>
                  </a:cubicBezTo>
                  <a:cubicBezTo>
                    <a:pt x="3856" y="503"/>
                    <a:pt x="4561" y="304"/>
                    <a:pt x="5273" y="304"/>
                  </a:cubicBezTo>
                  <a:close/>
                  <a:moveTo>
                    <a:pt x="5458" y="0"/>
                  </a:moveTo>
                  <a:cubicBezTo>
                    <a:pt x="4620" y="0"/>
                    <a:pt x="3816" y="206"/>
                    <a:pt x="3103" y="641"/>
                  </a:cubicBezTo>
                  <a:cubicBezTo>
                    <a:pt x="368" y="2309"/>
                    <a:pt x="1" y="6712"/>
                    <a:pt x="2303" y="10448"/>
                  </a:cubicBezTo>
                  <a:cubicBezTo>
                    <a:pt x="3303" y="12182"/>
                    <a:pt x="4838" y="13550"/>
                    <a:pt x="6672" y="14384"/>
                  </a:cubicBezTo>
                  <a:cubicBezTo>
                    <a:pt x="7406" y="14717"/>
                    <a:pt x="8207" y="14884"/>
                    <a:pt x="9041" y="14884"/>
                  </a:cubicBezTo>
                  <a:cubicBezTo>
                    <a:pt x="9841" y="14884"/>
                    <a:pt x="10675" y="14684"/>
                    <a:pt x="11376" y="14250"/>
                  </a:cubicBezTo>
                  <a:cubicBezTo>
                    <a:pt x="14111" y="12583"/>
                    <a:pt x="14478" y="8179"/>
                    <a:pt x="12176" y="4443"/>
                  </a:cubicBezTo>
                  <a:cubicBezTo>
                    <a:pt x="10499" y="1657"/>
                    <a:pt x="7837" y="0"/>
                    <a:pt x="5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00;p26">
              <a:extLst>
                <a:ext uri="{FF2B5EF4-FFF2-40B4-BE49-F238E27FC236}">
                  <a16:creationId xmlns:a16="http://schemas.microsoft.com/office/drawing/2014/main" id="{FF9B2202-3978-89BF-9BB8-3BC96EECB1DD}"/>
                </a:ext>
              </a:extLst>
            </p:cNvPr>
            <p:cNvSpPr/>
            <p:nvPr/>
          </p:nvSpPr>
          <p:spPr>
            <a:xfrm>
              <a:off x="8066922" y="812218"/>
              <a:ext cx="8029" cy="7523"/>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01;p26">
              <a:extLst>
                <a:ext uri="{FF2B5EF4-FFF2-40B4-BE49-F238E27FC236}">
                  <a16:creationId xmlns:a16="http://schemas.microsoft.com/office/drawing/2014/main" id="{7C9455FE-1B77-0E13-E818-353FF60812E0}"/>
                </a:ext>
              </a:extLst>
            </p:cNvPr>
            <p:cNvSpPr/>
            <p:nvPr/>
          </p:nvSpPr>
          <p:spPr>
            <a:xfrm>
              <a:off x="8088289" y="799255"/>
              <a:ext cx="172638" cy="92561"/>
            </a:xfrm>
            <a:custGeom>
              <a:avLst/>
              <a:gdLst/>
              <a:ahLst/>
              <a:cxnLst/>
              <a:rect l="l" t="t" r="r" b="b"/>
              <a:pathLst>
                <a:path w="6472" h="3470" extrusionOk="0">
                  <a:moveTo>
                    <a:pt x="1068" y="0"/>
                  </a:moveTo>
                  <a:cubicBezTo>
                    <a:pt x="1001" y="0"/>
                    <a:pt x="934" y="67"/>
                    <a:pt x="934" y="134"/>
                  </a:cubicBezTo>
                  <a:lnTo>
                    <a:pt x="934" y="167"/>
                  </a:lnTo>
                  <a:cubicBezTo>
                    <a:pt x="934" y="234"/>
                    <a:pt x="1001" y="267"/>
                    <a:pt x="1068" y="301"/>
                  </a:cubicBezTo>
                  <a:cubicBezTo>
                    <a:pt x="1134" y="301"/>
                    <a:pt x="1201" y="234"/>
                    <a:pt x="1201" y="134"/>
                  </a:cubicBezTo>
                  <a:cubicBezTo>
                    <a:pt x="1201" y="67"/>
                    <a:pt x="1134" y="0"/>
                    <a:pt x="1068" y="0"/>
                  </a:cubicBezTo>
                  <a:close/>
                  <a:moveTo>
                    <a:pt x="1950" y="92"/>
                  </a:moveTo>
                  <a:cubicBezTo>
                    <a:pt x="1879" y="92"/>
                    <a:pt x="1835" y="146"/>
                    <a:pt x="1835" y="200"/>
                  </a:cubicBezTo>
                  <a:cubicBezTo>
                    <a:pt x="1802" y="267"/>
                    <a:pt x="1868" y="367"/>
                    <a:pt x="1935" y="367"/>
                  </a:cubicBezTo>
                  <a:lnTo>
                    <a:pt x="1968" y="367"/>
                  </a:lnTo>
                  <a:cubicBezTo>
                    <a:pt x="2035" y="367"/>
                    <a:pt x="2102" y="334"/>
                    <a:pt x="2102" y="267"/>
                  </a:cubicBezTo>
                  <a:cubicBezTo>
                    <a:pt x="2102" y="200"/>
                    <a:pt x="2068" y="100"/>
                    <a:pt x="2002" y="100"/>
                  </a:cubicBezTo>
                  <a:cubicBezTo>
                    <a:pt x="1983" y="94"/>
                    <a:pt x="1966" y="92"/>
                    <a:pt x="1950" y="92"/>
                  </a:cubicBezTo>
                  <a:close/>
                  <a:moveTo>
                    <a:pt x="188" y="121"/>
                  </a:moveTo>
                  <a:cubicBezTo>
                    <a:pt x="169" y="121"/>
                    <a:pt x="150" y="125"/>
                    <a:pt x="134" y="134"/>
                  </a:cubicBezTo>
                  <a:cubicBezTo>
                    <a:pt x="67" y="134"/>
                    <a:pt x="0" y="234"/>
                    <a:pt x="34" y="301"/>
                  </a:cubicBezTo>
                  <a:cubicBezTo>
                    <a:pt x="67" y="367"/>
                    <a:pt x="100" y="401"/>
                    <a:pt x="167" y="401"/>
                  </a:cubicBezTo>
                  <a:lnTo>
                    <a:pt x="200" y="401"/>
                  </a:lnTo>
                  <a:cubicBezTo>
                    <a:pt x="267" y="367"/>
                    <a:pt x="334" y="301"/>
                    <a:pt x="301" y="234"/>
                  </a:cubicBezTo>
                  <a:cubicBezTo>
                    <a:pt x="301" y="159"/>
                    <a:pt x="244" y="121"/>
                    <a:pt x="188" y="121"/>
                  </a:cubicBezTo>
                  <a:close/>
                  <a:moveTo>
                    <a:pt x="2816" y="354"/>
                  </a:moveTo>
                  <a:cubicBezTo>
                    <a:pt x="2769" y="354"/>
                    <a:pt x="2727" y="385"/>
                    <a:pt x="2702" y="434"/>
                  </a:cubicBezTo>
                  <a:cubicBezTo>
                    <a:pt x="2669" y="501"/>
                    <a:pt x="2702" y="601"/>
                    <a:pt x="2769" y="634"/>
                  </a:cubicBezTo>
                  <a:lnTo>
                    <a:pt x="2836" y="634"/>
                  </a:lnTo>
                  <a:cubicBezTo>
                    <a:pt x="2902" y="634"/>
                    <a:pt x="2936" y="601"/>
                    <a:pt x="2969" y="567"/>
                  </a:cubicBezTo>
                  <a:cubicBezTo>
                    <a:pt x="3002" y="467"/>
                    <a:pt x="2969" y="401"/>
                    <a:pt x="2869" y="367"/>
                  </a:cubicBezTo>
                  <a:cubicBezTo>
                    <a:pt x="2851" y="358"/>
                    <a:pt x="2833" y="354"/>
                    <a:pt x="2816" y="354"/>
                  </a:cubicBezTo>
                  <a:close/>
                  <a:moveTo>
                    <a:pt x="3631" y="748"/>
                  </a:moveTo>
                  <a:cubicBezTo>
                    <a:pt x="3592" y="748"/>
                    <a:pt x="3557" y="771"/>
                    <a:pt x="3536" y="834"/>
                  </a:cubicBezTo>
                  <a:cubicBezTo>
                    <a:pt x="3469" y="901"/>
                    <a:pt x="3503" y="968"/>
                    <a:pt x="3570" y="1001"/>
                  </a:cubicBezTo>
                  <a:lnTo>
                    <a:pt x="3570" y="1034"/>
                  </a:lnTo>
                  <a:lnTo>
                    <a:pt x="3636" y="1034"/>
                  </a:lnTo>
                  <a:cubicBezTo>
                    <a:pt x="3703" y="1034"/>
                    <a:pt x="3736" y="1001"/>
                    <a:pt x="3770" y="968"/>
                  </a:cubicBezTo>
                  <a:cubicBezTo>
                    <a:pt x="3803" y="901"/>
                    <a:pt x="3770" y="801"/>
                    <a:pt x="3703" y="768"/>
                  </a:cubicBezTo>
                  <a:cubicBezTo>
                    <a:pt x="3679" y="755"/>
                    <a:pt x="3654" y="748"/>
                    <a:pt x="3631" y="748"/>
                  </a:cubicBezTo>
                  <a:close/>
                  <a:moveTo>
                    <a:pt x="4411" y="1246"/>
                  </a:moveTo>
                  <a:cubicBezTo>
                    <a:pt x="4365" y="1246"/>
                    <a:pt x="4323" y="1262"/>
                    <a:pt x="4303" y="1301"/>
                  </a:cubicBezTo>
                  <a:cubicBezTo>
                    <a:pt x="4237" y="1368"/>
                    <a:pt x="4270" y="1435"/>
                    <a:pt x="4303" y="1501"/>
                  </a:cubicBezTo>
                  <a:lnTo>
                    <a:pt x="4337" y="1501"/>
                  </a:lnTo>
                  <a:cubicBezTo>
                    <a:pt x="4337" y="1535"/>
                    <a:pt x="4370" y="1535"/>
                    <a:pt x="4403" y="1535"/>
                  </a:cubicBezTo>
                  <a:cubicBezTo>
                    <a:pt x="4437" y="1535"/>
                    <a:pt x="4504" y="1501"/>
                    <a:pt x="4504" y="1468"/>
                  </a:cubicBezTo>
                  <a:cubicBezTo>
                    <a:pt x="4570" y="1401"/>
                    <a:pt x="4537" y="1301"/>
                    <a:pt x="4504" y="1268"/>
                  </a:cubicBezTo>
                  <a:cubicBezTo>
                    <a:pt x="4476" y="1254"/>
                    <a:pt x="4443" y="1246"/>
                    <a:pt x="4411" y="1246"/>
                  </a:cubicBezTo>
                  <a:close/>
                  <a:moveTo>
                    <a:pt x="5104" y="1818"/>
                  </a:moveTo>
                  <a:cubicBezTo>
                    <a:pt x="5071" y="1818"/>
                    <a:pt x="5037" y="1835"/>
                    <a:pt x="5004" y="1868"/>
                  </a:cubicBezTo>
                  <a:cubicBezTo>
                    <a:pt x="4937" y="1935"/>
                    <a:pt x="4937" y="2002"/>
                    <a:pt x="5004" y="2068"/>
                  </a:cubicBezTo>
                  <a:cubicBezTo>
                    <a:pt x="5037" y="2102"/>
                    <a:pt x="5071" y="2102"/>
                    <a:pt x="5104" y="2102"/>
                  </a:cubicBezTo>
                  <a:cubicBezTo>
                    <a:pt x="5137" y="2102"/>
                    <a:pt x="5171" y="2102"/>
                    <a:pt x="5204" y="2068"/>
                  </a:cubicBezTo>
                  <a:cubicBezTo>
                    <a:pt x="5271" y="2002"/>
                    <a:pt x="5271" y="1935"/>
                    <a:pt x="5204" y="1868"/>
                  </a:cubicBezTo>
                  <a:cubicBezTo>
                    <a:pt x="5171" y="1835"/>
                    <a:pt x="5137" y="1818"/>
                    <a:pt x="5104" y="1818"/>
                  </a:cubicBezTo>
                  <a:close/>
                  <a:moveTo>
                    <a:pt x="5738" y="2485"/>
                  </a:moveTo>
                  <a:cubicBezTo>
                    <a:pt x="5704" y="2485"/>
                    <a:pt x="5671" y="2502"/>
                    <a:pt x="5638" y="2535"/>
                  </a:cubicBezTo>
                  <a:cubicBezTo>
                    <a:pt x="5571" y="2569"/>
                    <a:pt x="5571" y="2669"/>
                    <a:pt x="5638" y="2736"/>
                  </a:cubicBezTo>
                  <a:cubicBezTo>
                    <a:pt x="5671" y="2736"/>
                    <a:pt x="5704" y="2769"/>
                    <a:pt x="5738" y="2769"/>
                  </a:cubicBezTo>
                  <a:cubicBezTo>
                    <a:pt x="5771" y="2769"/>
                    <a:pt x="5804" y="2736"/>
                    <a:pt x="5838" y="2736"/>
                  </a:cubicBezTo>
                  <a:cubicBezTo>
                    <a:pt x="5905" y="2669"/>
                    <a:pt x="5905" y="2569"/>
                    <a:pt x="5838" y="2535"/>
                  </a:cubicBezTo>
                  <a:cubicBezTo>
                    <a:pt x="5804" y="2502"/>
                    <a:pt x="5771" y="2485"/>
                    <a:pt x="5738" y="2485"/>
                  </a:cubicBezTo>
                  <a:close/>
                  <a:moveTo>
                    <a:pt x="6321" y="3181"/>
                  </a:moveTo>
                  <a:cubicBezTo>
                    <a:pt x="6293" y="3181"/>
                    <a:pt x="6266" y="3189"/>
                    <a:pt x="6238" y="3203"/>
                  </a:cubicBezTo>
                  <a:cubicBezTo>
                    <a:pt x="6171" y="3269"/>
                    <a:pt x="6138" y="3336"/>
                    <a:pt x="6205" y="3403"/>
                  </a:cubicBezTo>
                  <a:cubicBezTo>
                    <a:pt x="6238" y="3436"/>
                    <a:pt x="6271" y="3469"/>
                    <a:pt x="6305" y="3469"/>
                  </a:cubicBezTo>
                  <a:cubicBezTo>
                    <a:pt x="6338" y="3469"/>
                    <a:pt x="6372" y="3469"/>
                    <a:pt x="6405" y="3436"/>
                  </a:cubicBezTo>
                  <a:cubicBezTo>
                    <a:pt x="6472" y="3403"/>
                    <a:pt x="6472" y="3303"/>
                    <a:pt x="6438" y="3236"/>
                  </a:cubicBezTo>
                  <a:cubicBezTo>
                    <a:pt x="6399" y="3197"/>
                    <a:pt x="6360" y="3181"/>
                    <a:pt x="6321" y="318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02;p26">
              <a:extLst>
                <a:ext uri="{FF2B5EF4-FFF2-40B4-BE49-F238E27FC236}">
                  <a16:creationId xmlns:a16="http://schemas.microsoft.com/office/drawing/2014/main" id="{36A60B90-7EB0-E629-2FF3-1EBA6633E1CE}"/>
                </a:ext>
              </a:extLst>
            </p:cNvPr>
            <p:cNvSpPr/>
            <p:nvPr/>
          </p:nvSpPr>
          <p:spPr>
            <a:xfrm>
              <a:off x="8266235" y="904780"/>
              <a:ext cx="7149" cy="749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03;p26">
              <a:extLst>
                <a:ext uri="{FF2B5EF4-FFF2-40B4-BE49-F238E27FC236}">
                  <a16:creationId xmlns:a16="http://schemas.microsoft.com/office/drawing/2014/main" id="{048B8B4C-BD9C-375D-8F0A-6189F01AC766}"/>
                </a:ext>
              </a:extLst>
            </p:cNvPr>
            <p:cNvSpPr/>
            <p:nvPr/>
          </p:nvSpPr>
          <p:spPr>
            <a:xfrm>
              <a:off x="8376588" y="658733"/>
              <a:ext cx="1222578" cy="872848"/>
            </a:xfrm>
            <a:custGeom>
              <a:avLst/>
              <a:gdLst/>
              <a:ahLst/>
              <a:cxnLst/>
              <a:rect l="l" t="t" r="r" b="b"/>
              <a:pathLst>
                <a:path w="45833" h="32722" extrusionOk="0">
                  <a:moveTo>
                    <a:pt x="12402" y="1"/>
                  </a:moveTo>
                  <a:cubicBezTo>
                    <a:pt x="8087" y="1"/>
                    <a:pt x="4109" y="641"/>
                    <a:pt x="1268" y="1966"/>
                  </a:cubicBezTo>
                  <a:cubicBezTo>
                    <a:pt x="334" y="2400"/>
                    <a:pt x="0" y="3500"/>
                    <a:pt x="500" y="4368"/>
                  </a:cubicBezTo>
                  <a:cubicBezTo>
                    <a:pt x="2068" y="7003"/>
                    <a:pt x="3002" y="11940"/>
                    <a:pt x="2435" y="15175"/>
                  </a:cubicBezTo>
                  <a:cubicBezTo>
                    <a:pt x="2268" y="16176"/>
                    <a:pt x="3002" y="17110"/>
                    <a:pt x="4003" y="17177"/>
                  </a:cubicBezTo>
                  <a:cubicBezTo>
                    <a:pt x="14677" y="18178"/>
                    <a:pt x="23684" y="23715"/>
                    <a:pt x="29288" y="32721"/>
                  </a:cubicBezTo>
                  <a:cubicBezTo>
                    <a:pt x="29521" y="25416"/>
                    <a:pt x="40662" y="19278"/>
                    <a:pt x="45833" y="13741"/>
                  </a:cubicBezTo>
                  <a:cubicBezTo>
                    <a:pt x="41763" y="7904"/>
                    <a:pt x="27853" y="1833"/>
                    <a:pt x="19848" y="598"/>
                  </a:cubicBezTo>
                  <a:cubicBezTo>
                    <a:pt x="17353" y="203"/>
                    <a:pt x="14825" y="1"/>
                    <a:pt x="1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04;p26">
              <a:extLst>
                <a:ext uri="{FF2B5EF4-FFF2-40B4-BE49-F238E27FC236}">
                  <a16:creationId xmlns:a16="http://schemas.microsoft.com/office/drawing/2014/main" id="{B4C8E775-2E6D-98B6-6056-5223A1E79482}"/>
                </a:ext>
              </a:extLst>
            </p:cNvPr>
            <p:cNvSpPr/>
            <p:nvPr/>
          </p:nvSpPr>
          <p:spPr>
            <a:xfrm>
              <a:off x="9091068" y="3636796"/>
              <a:ext cx="910299" cy="401320"/>
            </a:xfrm>
            <a:custGeom>
              <a:avLst/>
              <a:gdLst/>
              <a:ahLst/>
              <a:cxnLst/>
              <a:rect l="l" t="t" r="r" b="b"/>
              <a:pathLst>
                <a:path w="34126" h="15045" extrusionOk="0">
                  <a:moveTo>
                    <a:pt x="8907" y="0"/>
                  </a:moveTo>
                  <a:cubicBezTo>
                    <a:pt x="1" y="0"/>
                    <a:pt x="2436" y="15045"/>
                    <a:pt x="2436" y="15045"/>
                  </a:cubicBezTo>
                  <a:lnTo>
                    <a:pt x="30222" y="15045"/>
                  </a:lnTo>
                  <a:cubicBezTo>
                    <a:pt x="33091" y="15045"/>
                    <a:pt x="34125" y="11242"/>
                    <a:pt x="31623" y="9807"/>
                  </a:cubicBezTo>
                  <a:cubicBezTo>
                    <a:pt x="23985" y="5471"/>
                    <a:pt x="13477" y="0"/>
                    <a:pt x="8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05;p26">
              <a:extLst>
                <a:ext uri="{FF2B5EF4-FFF2-40B4-BE49-F238E27FC236}">
                  <a16:creationId xmlns:a16="http://schemas.microsoft.com/office/drawing/2014/main" id="{A48DF188-AEC3-F067-EF8A-741D835885FD}"/>
                </a:ext>
              </a:extLst>
            </p:cNvPr>
            <p:cNvSpPr/>
            <p:nvPr/>
          </p:nvSpPr>
          <p:spPr>
            <a:xfrm>
              <a:off x="9080398" y="3713325"/>
              <a:ext cx="410229" cy="282084"/>
            </a:xfrm>
            <a:custGeom>
              <a:avLst/>
              <a:gdLst/>
              <a:ahLst/>
              <a:cxnLst/>
              <a:rect l="l" t="t" r="r" b="b"/>
              <a:pathLst>
                <a:path w="15379" h="10575" extrusionOk="0">
                  <a:moveTo>
                    <a:pt x="15378" y="0"/>
                  </a:moveTo>
                  <a:lnTo>
                    <a:pt x="468" y="601"/>
                  </a:lnTo>
                  <a:lnTo>
                    <a:pt x="1" y="10574"/>
                  </a:lnTo>
                  <a:cubicBezTo>
                    <a:pt x="13043" y="8440"/>
                    <a:pt x="15378" y="0"/>
                    <a:pt x="1537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06;p26">
              <a:extLst>
                <a:ext uri="{FF2B5EF4-FFF2-40B4-BE49-F238E27FC236}">
                  <a16:creationId xmlns:a16="http://schemas.microsoft.com/office/drawing/2014/main" id="{416516D4-361D-FA67-DC6A-176338E4AC7C}"/>
                </a:ext>
              </a:extLst>
            </p:cNvPr>
            <p:cNvSpPr/>
            <p:nvPr/>
          </p:nvSpPr>
          <p:spPr>
            <a:xfrm>
              <a:off x="8549200" y="2560155"/>
              <a:ext cx="1261737" cy="1262644"/>
            </a:xfrm>
            <a:custGeom>
              <a:avLst/>
              <a:gdLst/>
              <a:ahLst/>
              <a:cxnLst/>
              <a:rect l="l" t="t" r="r" b="b"/>
              <a:pathLst>
                <a:path w="47301" h="47335" extrusionOk="0">
                  <a:moveTo>
                    <a:pt x="23651" y="0"/>
                  </a:moveTo>
                  <a:cubicBezTo>
                    <a:pt x="10575" y="0"/>
                    <a:pt x="0" y="10608"/>
                    <a:pt x="0" y="23684"/>
                  </a:cubicBezTo>
                  <a:cubicBezTo>
                    <a:pt x="0" y="36727"/>
                    <a:pt x="10575" y="47334"/>
                    <a:pt x="23651" y="47334"/>
                  </a:cubicBezTo>
                  <a:cubicBezTo>
                    <a:pt x="36727" y="47334"/>
                    <a:pt x="47301" y="36727"/>
                    <a:pt x="47301" y="23684"/>
                  </a:cubicBezTo>
                  <a:cubicBezTo>
                    <a:pt x="47301" y="10608"/>
                    <a:pt x="36727" y="0"/>
                    <a:pt x="2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07;p26">
              <a:extLst>
                <a:ext uri="{FF2B5EF4-FFF2-40B4-BE49-F238E27FC236}">
                  <a16:creationId xmlns:a16="http://schemas.microsoft.com/office/drawing/2014/main" id="{D2D432C3-030A-E99D-CD64-8FBC1F94A86B}"/>
                </a:ext>
              </a:extLst>
            </p:cNvPr>
            <p:cNvSpPr/>
            <p:nvPr/>
          </p:nvSpPr>
          <p:spPr>
            <a:xfrm>
              <a:off x="8822348" y="2869874"/>
              <a:ext cx="975251" cy="912779"/>
            </a:xfrm>
            <a:custGeom>
              <a:avLst/>
              <a:gdLst/>
              <a:ahLst/>
              <a:cxnLst/>
              <a:rect l="l" t="t" r="r" b="b"/>
              <a:pathLst>
                <a:path w="36561" h="34219" extrusionOk="0">
                  <a:moveTo>
                    <a:pt x="20996" y="1"/>
                  </a:moveTo>
                  <a:cubicBezTo>
                    <a:pt x="15866" y="1"/>
                    <a:pt x="10414" y="2496"/>
                    <a:pt x="6472" y="7169"/>
                  </a:cubicBezTo>
                  <a:cubicBezTo>
                    <a:pt x="1" y="14875"/>
                    <a:pt x="34" y="25583"/>
                    <a:pt x="6572" y="31053"/>
                  </a:cubicBezTo>
                  <a:cubicBezTo>
                    <a:pt x="9115" y="33191"/>
                    <a:pt x="12274" y="34219"/>
                    <a:pt x="15565" y="34219"/>
                  </a:cubicBezTo>
                  <a:cubicBezTo>
                    <a:pt x="20695" y="34219"/>
                    <a:pt x="26147" y="31724"/>
                    <a:pt x="30089" y="27050"/>
                  </a:cubicBezTo>
                  <a:cubicBezTo>
                    <a:pt x="36560" y="19345"/>
                    <a:pt x="36527" y="8637"/>
                    <a:pt x="29989" y="3166"/>
                  </a:cubicBezTo>
                  <a:cubicBezTo>
                    <a:pt x="27447" y="1028"/>
                    <a:pt x="24288" y="1"/>
                    <a:pt x="209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08;p26">
              <a:extLst>
                <a:ext uri="{FF2B5EF4-FFF2-40B4-BE49-F238E27FC236}">
                  <a16:creationId xmlns:a16="http://schemas.microsoft.com/office/drawing/2014/main" id="{09046EFB-6291-6D91-81F0-F279F0B5267B}"/>
                </a:ext>
              </a:extLst>
            </p:cNvPr>
            <p:cNvSpPr/>
            <p:nvPr/>
          </p:nvSpPr>
          <p:spPr>
            <a:xfrm>
              <a:off x="8574114" y="2803054"/>
              <a:ext cx="428022" cy="778606"/>
            </a:xfrm>
            <a:custGeom>
              <a:avLst/>
              <a:gdLst/>
              <a:ahLst/>
              <a:cxnLst/>
              <a:rect l="l" t="t" r="r" b="b"/>
              <a:pathLst>
                <a:path w="16046" h="29189" extrusionOk="0">
                  <a:moveTo>
                    <a:pt x="8006" y="401"/>
                  </a:moveTo>
                  <a:lnTo>
                    <a:pt x="8006" y="434"/>
                  </a:lnTo>
                  <a:cubicBezTo>
                    <a:pt x="12209" y="434"/>
                    <a:pt x="15578" y="6739"/>
                    <a:pt x="15578" y="14545"/>
                  </a:cubicBezTo>
                  <a:cubicBezTo>
                    <a:pt x="15578" y="22350"/>
                    <a:pt x="12209" y="28688"/>
                    <a:pt x="8006" y="28688"/>
                  </a:cubicBezTo>
                  <a:cubicBezTo>
                    <a:pt x="3836" y="28688"/>
                    <a:pt x="467" y="22350"/>
                    <a:pt x="467" y="14545"/>
                  </a:cubicBezTo>
                  <a:cubicBezTo>
                    <a:pt x="467" y="6739"/>
                    <a:pt x="3836" y="401"/>
                    <a:pt x="8006" y="401"/>
                  </a:cubicBezTo>
                  <a:close/>
                  <a:moveTo>
                    <a:pt x="8006" y="1"/>
                  </a:moveTo>
                  <a:cubicBezTo>
                    <a:pt x="3603" y="1"/>
                    <a:pt x="0" y="6539"/>
                    <a:pt x="0" y="14578"/>
                  </a:cubicBezTo>
                  <a:cubicBezTo>
                    <a:pt x="0" y="22617"/>
                    <a:pt x="3603" y="29188"/>
                    <a:pt x="8006" y="29188"/>
                  </a:cubicBezTo>
                  <a:cubicBezTo>
                    <a:pt x="12443" y="29188"/>
                    <a:pt x="16045" y="22617"/>
                    <a:pt x="16045" y="14578"/>
                  </a:cubicBezTo>
                  <a:cubicBezTo>
                    <a:pt x="16045" y="6539"/>
                    <a:pt x="12443" y="1"/>
                    <a:pt x="80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09;p26">
              <a:extLst>
                <a:ext uri="{FF2B5EF4-FFF2-40B4-BE49-F238E27FC236}">
                  <a16:creationId xmlns:a16="http://schemas.microsoft.com/office/drawing/2014/main" id="{2C19466A-6D81-0A54-0174-63F631E8DE6B}"/>
                </a:ext>
              </a:extLst>
            </p:cNvPr>
            <p:cNvSpPr/>
            <p:nvPr/>
          </p:nvSpPr>
          <p:spPr>
            <a:xfrm>
              <a:off x="8781429" y="2850454"/>
              <a:ext cx="12484" cy="12243"/>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10;p26">
              <a:extLst>
                <a:ext uri="{FF2B5EF4-FFF2-40B4-BE49-F238E27FC236}">
                  <a16:creationId xmlns:a16="http://schemas.microsoft.com/office/drawing/2014/main" id="{EA71837D-C0A8-DC31-12DF-7D8F8110994C}"/>
                </a:ext>
              </a:extLst>
            </p:cNvPr>
            <p:cNvSpPr/>
            <p:nvPr/>
          </p:nvSpPr>
          <p:spPr>
            <a:xfrm>
              <a:off x="8817013" y="2857896"/>
              <a:ext cx="145084" cy="302891"/>
            </a:xfrm>
            <a:custGeom>
              <a:avLst/>
              <a:gdLst/>
              <a:ahLst/>
              <a:cxnLst/>
              <a:rect l="l" t="t" r="r" b="b"/>
              <a:pathLst>
                <a:path w="5439" h="11355" extrusionOk="0">
                  <a:moveTo>
                    <a:pt x="275" y="1"/>
                  </a:moveTo>
                  <a:cubicBezTo>
                    <a:pt x="177" y="1"/>
                    <a:pt x="93" y="44"/>
                    <a:pt x="68" y="146"/>
                  </a:cubicBezTo>
                  <a:cubicBezTo>
                    <a:pt x="1" y="246"/>
                    <a:pt x="68" y="380"/>
                    <a:pt x="168" y="447"/>
                  </a:cubicBezTo>
                  <a:lnTo>
                    <a:pt x="268" y="447"/>
                  </a:lnTo>
                  <a:cubicBezTo>
                    <a:pt x="368" y="447"/>
                    <a:pt x="434" y="413"/>
                    <a:pt x="468" y="313"/>
                  </a:cubicBezTo>
                  <a:cubicBezTo>
                    <a:pt x="535" y="213"/>
                    <a:pt x="468" y="80"/>
                    <a:pt x="368" y="13"/>
                  </a:cubicBezTo>
                  <a:cubicBezTo>
                    <a:pt x="336" y="5"/>
                    <a:pt x="305" y="1"/>
                    <a:pt x="275" y="1"/>
                  </a:cubicBezTo>
                  <a:close/>
                  <a:moveTo>
                    <a:pt x="1423" y="734"/>
                  </a:moveTo>
                  <a:cubicBezTo>
                    <a:pt x="1362" y="734"/>
                    <a:pt x="1305" y="758"/>
                    <a:pt x="1268" y="813"/>
                  </a:cubicBezTo>
                  <a:cubicBezTo>
                    <a:pt x="1168" y="914"/>
                    <a:pt x="1168" y="1047"/>
                    <a:pt x="1268" y="1147"/>
                  </a:cubicBezTo>
                  <a:cubicBezTo>
                    <a:pt x="1302" y="1180"/>
                    <a:pt x="1368" y="1180"/>
                    <a:pt x="1402" y="1214"/>
                  </a:cubicBezTo>
                  <a:cubicBezTo>
                    <a:pt x="1469" y="1180"/>
                    <a:pt x="1535" y="1180"/>
                    <a:pt x="1569" y="1114"/>
                  </a:cubicBezTo>
                  <a:cubicBezTo>
                    <a:pt x="1669" y="1014"/>
                    <a:pt x="1669" y="880"/>
                    <a:pt x="1569" y="780"/>
                  </a:cubicBezTo>
                  <a:cubicBezTo>
                    <a:pt x="1524" y="750"/>
                    <a:pt x="1472" y="734"/>
                    <a:pt x="1423" y="734"/>
                  </a:cubicBezTo>
                  <a:close/>
                  <a:moveTo>
                    <a:pt x="2352" y="1746"/>
                  </a:moveTo>
                  <a:cubicBezTo>
                    <a:pt x="2311" y="1746"/>
                    <a:pt x="2271" y="1757"/>
                    <a:pt x="2236" y="1781"/>
                  </a:cubicBezTo>
                  <a:cubicBezTo>
                    <a:pt x="2136" y="1881"/>
                    <a:pt x="2102" y="2014"/>
                    <a:pt x="2202" y="2114"/>
                  </a:cubicBezTo>
                  <a:cubicBezTo>
                    <a:pt x="2236" y="2181"/>
                    <a:pt x="2302" y="2214"/>
                    <a:pt x="2369" y="2214"/>
                  </a:cubicBezTo>
                  <a:cubicBezTo>
                    <a:pt x="2436" y="2214"/>
                    <a:pt x="2469" y="2181"/>
                    <a:pt x="2503" y="2148"/>
                  </a:cubicBezTo>
                  <a:cubicBezTo>
                    <a:pt x="2603" y="2081"/>
                    <a:pt x="2636" y="1948"/>
                    <a:pt x="2569" y="1848"/>
                  </a:cubicBezTo>
                  <a:cubicBezTo>
                    <a:pt x="2505" y="1783"/>
                    <a:pt x="2426" y="1746"/>
                    <a:pt x="2352" y="1746"/>
                  </a:cubicBezTo>
                  <a:close/>
                  <a:moveTo>
                    <a:pt x="3116" y="2902"/>
                  </a:moveTo>
                  <a:cubicBezTo>
                    <a:pt x="3088" y="2902"/>
                    <a:pt x="3061" y="2907"/>
                    <a:pt x="3036" y="2915"/>
                  </a:cubicBezTo>
                  <a:cubicBezTo>
                    <a:pt x="2903" y="2982"/>
                    <a:pt x="2870" y="3148"/>
                    <a:pt x="2936" y="3249"/>
                  </a:cubicBezTo>
                  <a:cubicBezTo>
                    <a:pt x="2970" y="3315"/>
                    <a:pt x="3036" y="3349"/>
                    <a:pt x="3136" y="3349"/>
                  </a:cubicBezTo>
                  <a:cubicBezTo>
                    <a:pt x="3170" y="3349"/>
                    <a:pt x="3203" y="3349"/>
                    <a:pt x="3236" y="3315"/>
                  </a:cubicBezTo>
                  <a:cubicBezTo>
                    <a:pt x="3370" y="3282"/>
                    <a:pt x="3403" y="3115"/>
                    <a:pt x="3337" y="3015"/>
                  </a:cubicBezTo>
                  <a:cubicBezTo>
                    <a:pt x="3287" y="2940"/>
                    <a:pt x="3199" y="2902"/>
                    <a:pt x="3116" y="2902"/>
                  </a:cubicBezTo>
                  <a:close/>
                  <a:moveTo>
                    <a:pt x="3726" y="4141"/>
                  </a:moveTo>
                  <a:cubicBezTo>
                    <a:pt x="3707" y="4141"/>
                    <a:pt x="3688" y="4143"/>
                    <a:pt x="3670" y="4149"/>
                  </a:cubicBezTo>
                  <a:cubicBezTo>
                    <a:pt x="3537" y="4216"/>
                    <a:pt x="3503" y="4349"/>
                    <a:pt x="3537" y="4449"/>
                  </a:cubicBezTo>
                  <a:cubicBezTo>
                    <a:pt x="3570" y="4549"/>
                    <a:pt x="3670" y="4583"/>
                    <a:pt x="3737" y="4583"/>
                  </a:cubicBezTo>
                  <a:lnTo>
                    <a:pt x="3837" y="4583"/>
                  </a:lnTo>
                  <a:cubicBezTo>
                    <a:pt x="3937" y="4549"/>
                    <a:pt x="4004" y="4416"/>
                    <a:pt x="3970" y="4283"/>
                  </a:cubicBezTo>
                  <a:cubicBezTo>
                    <a:pt x="3915" y="4200"/>
                    <a:pt x="3815" y="4141"/>
                    <a:pt x="3726" y="4141"/>
                  </a:cubicBezTo>
                  <a:close/>
                  <a:moveTo>
                    <a:pt x="4224" y="5442"/>
                  </a:moveTo>
                  <a:cubicBezTo>
                    <a:pt x="4206" y="5442"/>
                    <a:pt x="4188" y="5444"/>
                    <a:pt x="4170" y="5450"/>
                  </a:cubicBezTo>
                  <a:cubicBezTo>
                    <a:pt x="4037" y="5483"/>
                    <a:pt x="3970" y="5617"/>
                    <a:pt x="4004" y="5750"/>
                  </a:cubicBezTo>
                  <a:cubicBezTo>
                    <a:pt x="4037" y="5850"/>
                    <a:pt x="4137" y="5884"/>
                    <a:pt x="4237" y="5884"/>
                  </a:cubicBezTo>
                  <a:lnTo>
                    <a:pt x="4304" y="5884"/>
                  </a:lnTo>
                  <a:cubicBezTo>
                    <a:pt x="4437" y="5850"/>
                    <a:pt x="4504" y="5717"/>
                    <a:pt x="4437" y="5617"/>
                  </a:cubicBezTo>
                  <a:cubicBezTo>
                    <a:pt x="4410" y="5506"/>
                    <a:pt x="4313" y="5442"/>
                    <a:pt x="4224" y="5442"/>
                  </a:cubicBezTo>
                  <a:close/>
                  <a:moveTo>
                    <a:pt x="4625" y="6776"/>
                  </a:moveTo>
                  <a:cubicBezTo>
                    <a:pt x="4606" y="6776"/>
                    <a:pt x="4588" y="6779"/>
                    <a:pt x="4571" y="6784"/>
                  </a:cubicBezTo>
                  <a:cubicBezTo>
                    <a:pt x="4437" y="6818"/>
                    <a:pt x="4371" y="6951"/>
                    <a:pt x="4404" y="7051"/>
                  </a:cubicBezTo>
                  <a:cubicBezTo>
                    <a:pt x="4404" y="7151"/>
                    <a:pt x="4504" y="7218"/>
                    <a:pt x="4604" y="7218"/>
                  </a:cubicBezTo>
                  <a:lnTo>
                    <a:pt x="4671" y="7218"/>
                  </a:lnTo>
                  <a:cubicBezTo>
                    <a:pt x="4771" y="7185"/>
                    <a:pt x="4871" y="7085"/>
                    <a:pt x="4838" y="6951"/>
                  </a:cubicBezTo>
                  <a:cubicBezTo>
                    <a:pt x="4810" y="6841"/>
                    <a:pt x="4714" y="6776"/>
                    <a:pt x="4625" y="6776"/>
                  </a:cubicBezTo>
                  <a:close/>
                  <a:moveTo>
                    <a:pt x="4925" y="8144"/>
                  </a:moveTo>
                  <a:cubicBezTo>
                    <a:pt x="4906" y="8144"/>
                    <a:pt x="4888" y="8146"/>
                    <a:pt x="4871" y="8152"/>
                  </a:cubicBezTo>
                  <a:cubicBezTo>
                    <a:pt x="4738" y="8152"/>
                    <a:pt x="4637" y="8286"/>
                    <a:pt x="4671" y="8419"/>
                  </a:cubicBezTo>
                  <a:cubicBezTo>
                    <a:pt x="4704" y="8519"/>
                    <a:pt x="4804" y="8586"/>
                    <a:pt x="4904" y="8586"/>
                  </a:cubicBezTo>
                  <a:lnTo>
                    <a:pt x="4938" y="8586"/>
                  </a:lnTo>
                  <a:cubicBezTo>
                    <a:pt x="5071" y="8552"/>
                    <a:pt x="5138" y="8452"/>
                    <a:pt x="5138" y="8319"/>
                  </a:cubicBezTo>
                  <a:cubicBezTo>
                    <a:pt x="5110" y="8208"/>
                    <a:pt x="5014" y="8144"/>
                    <a:pt x="4925" y="8144"/>
                  </a:cubicBezTo>
                  <a:close/>
                  <a:moveTo>
                    <a:pt x="5122" y="9513"/>
                  </a:moveTo>
                  <a:cubicBezTo>
                    <a:pt x="5106" y="9513"/>
                    <a:pt x="5089" y="9515"/>
                    <a:pt x="5071" y="9520"/>
                  </a:cubicBezTo>
                  <a:cubicBezTo>
                    <a:pt x="4938" y="9520"/>
                    <a:pt x="4871" y="9620"/>
                    <a:pt x="4871" y="9753"/>
                  </a:cubicBezTo>
                  <a:cubicBezTo>
                    <a:pt x="4871" y="9887"/>
                    <a:pt x="4971" y="9953"/>
                    <a:pt x="5104" y="9953"/>
                  </a:cubicBezTo>
                  <a:lnTo>
                    <a:pt x="5138" y="9953"/>
                  </a:lnTo>
                  <a:cubicBezTo>
                    <a:pt x="5238" y="9953"/>
                    <a:pt x="5338" y="9820"/>
                    <a:pt x="5338" y="9720"/>
                  </a:cubicBezTo>
                  <a:cubicBezTo>
                    <a:pt x="5309" y="9604"/>
                    <a:pt x="5230" y="9513"/>
                    <a:pt x="5122" y="9513"/>
                  </a:cubicBezTo>
                  <a:close/>
                  <a:moveTo>
                    <a:pt x="5205" y="10887"/>
                  </a:moveTo>
                  <a:cubicBezTo>
                    <a:pt x="5071" y="10887"/>
                    <a:pt x="4971" y="10987"/>
                    <a:pt x="4971" y="11121"/>
                  </a:cubicBezTo>
                  <a:cubicBezTo>
                    <a:pt x="5004" y="11254"/>
                    <a:pt x="5104" y="11354"/>
                    <a:pt x="5238" y="11354"/>
                  </a:cubicBezTo>
                  <a:cubicBezTo>
                    <a:pt x="5338" y="11321"/>
                    <a:pt x="5438" y="11221"/>
                    <a:pt x="5438" y="11121"/>
                  </a:cubicBezTo>
                  <a:cubicBezTo>
                    <a:pt x="5438" y="10987"/>
                    <a:pt x="5338" y="10887"/>
                    <a:pt x="5205" y="108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11;p26">
              <a:extLst>
                <a:ext uri="{FF2B5EF4-FFF2-40B4-BE49-F238E27FC236}">
                  <a16:creationId xmlns:a16="http://schemas.microsoft.com/office/drawing/2014/main" id="{12418859-A437-C072-53E7-51FFDF25A13A}"/>
                </a:ext>
              </a:extLst>
            </p:cNvPr>
            <p:cNvSpPr/>
            <p:nvPr/>
          </p:nvSpPr>
          <p:spPr>
            <a:xfrm>
              <a:off x="8950493" y="3185888"/>
              <a:ext cx="12484" cy="12271"/>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12;p26">
              <a:extLst>
                <a:ext uri="{FF2B5EF4-FFF2-40B4-BE49-F238E27FC236}">
                  <a16:creationId xmlns:a16="http://schemas.microsoft.com/office/drawing/2014/main" id="{0D7E07B7-41C0-DC65-2BC1-28DF796E4814}"/>
                </a:ext>
              </a:extLst>
            </p:cNvPr>
            <p:cNvSpPr/>
            <p:nvPr/>
          </p:nvSpPr>
          <p:spPr>
            <a:xfrm>
              <a:off x="8359676" y="3636796"/>
              <a:ext cx="909391" cy="401320"/>
            </a:xfrm>
            <a:custGeom>
              <a:avLst/>
              <a:gdLst/>
              <a:ahLst/>
              <a:cxnLst/>
              <a:rect l="l" t="t" r="r" b="b"/>
              <a:pathLst>
                <a:path w="34092" h="15045" extrusionOk="0">
                  <a:moveTo>
                    <a:pt x="25185" y="0"/>
                  </a:moveTo>
                  <a:cubicBezTo>
                    <a:pt x="20615" y="0"/>
                    <a:pt x="10107" y="5471"/>
                    <a:pt x="2469" y="9807"/>
                  </a:cubicBezTo>
                  <a:cubicBezTo>
                    <a:pt x="0" y="11242"/>
                    <a:pt x="1001" y="15045"/>
                    <a:pt x="3870" y="15045"/>
                  </a:cubicBezTo>
                  <a:lnTo>
                    <a:pt x="31656" y="15045"/>
                  </a:lnTo>
                  <a:cubicBezTo>
                    <a:pt x="31656" y="15045"/>
                    <a:pt x="34091" y="0"/>
                    <a:pt x="2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13;p26">
              <a:extLst>
                <a:ext uri="{FF2B5EF4-FFF2-40B4-BE49-F238E27FC236}">
                  <a16:creationId xmlns:a16="http://schemas.microsoft.com/office/drawing/2014/main" id="{4015D850-E866-89CE-05F4-94CA9795F198}"/>
                </a:ext>
              </a:extLst>
            </p:cNvPr>
            <p:cNvSpPr/>
            <p:nvPr/>
          </p:nvSpPr>
          <p:spPr>
            <a:xfrm>
              <a:off x="8956708" y="914942"/>
              <a:ext cx="1066905" cy="940121"/>
            </a:xfrm>
            <a:custGeom>
              <a:avLst/>
              <a:gdLst/>
              <a:ahLst/>
              <a:cxnLst/>
              <a:rect l="l" t="t" r="r" b="b"/>
              <a:pathLst>
                <a:path w="39997" h="35244" extrusionOk="0">
                  <a:moveTo>
                    <a:pt x="20030" y="0"/>
                  </a:moveTo>
                  <a:cubicBezTo>
                    <a:pt x="13102" y="0"/>
                    <a:pt x="6534" y="4095"/>
                    <a:pt x="3737" y="10874"/>
                  </a:cubicBezTo>
                  <a:cubicBezTo>
                    <a:pt x="1" y="19881"/>
                    <a:pt x="4271" y="30188"/>
                    <a:pt x="13277" y="33891"/>
                  </a:cubicBezTo>
                  <a:cubicBezTo>
                    <a:pt x="15481" y="34808"/>
                    <a:pt x="17766" y="35243"/>
                    <a:pt x="20014" y="35243"/>
                  </a:cubicBezTo>
                  <a:cubicBezTo>
                    <a:pt x="26918" y="35243"/>
                    <a:pt x="33475" y="31145"/>
                    <a:pt x="36293" y="24351"/>
                  </a:cubicBezTo>
                  <a:cubicBezTo>
                    <a:pt x="39996" y="15377"/>
                    <a:pt x="35726" y="5070"/>
                    <a:pt x="26753" y="1334"/>
                  </a:cubicBezTo>
                  <a:cubicBezTo>
                    <a:pt x="24552" y="429"/>
                    <a:pt x="22272" y="0"/>
                    <a:pt x="20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14;p26">
              <a:extLst>
                <a:ext uri="{FF2B5EF4-FFF2-40B4-BE49-F238E27FC236}">
                  <a16:creationId xmlns:a16="http://schemas.microsoft.com/office/drawing/2014/main" id="{D627A948-476E-8001-014A-AD702E29807F}"/>
                </a:ext>
              </a:extLst>
            </p:cNvPr>
            <p:cNvSpPr/>
            <p:nvPr/>
          </p:nvSpPr>
          <p:spPr>
            <a:xfrm>
              <a:off x="9186297" y="1187344"/>
              <a:ext cx="787489" cy="654409"/>
            </a:xfrm>
            <a:custGeom>
              <a:avLst/>
              <a:gdLst/>
              <a:ahLst/>
              <a:cxnLst/>
              <a:rect l="l" t="t" r="r" b="b"/>
              <a:pathLst>
                <a:path w="29522" h="24533" extrusionOk="0">
                  <a:moveTo>
                    <a:pt x="17978" y="1"/>
                  </a:moveTo>
                  <a:cubicBezTo>
                    <a:pt x="14682" y="1"/>
                    <a:pt x="11059" y="1261"/>
                    <a:pt x="7939" y="3764"/>
                  </a:cubicBezTo>
                  <a:cubicBezTo>
                    <a:pt x="1868" y="8668"/>
                    <a:pt x="0" y="16440"/>
                    <a:pt x="3769" y="21110"/>
                  </a:cubicBezTo>
                  <a:cubicBezTo>
                    <a:pt x="5602" y="23397"/>
                    <a:pt x="8427" y="24532"/>
                    <a:pt x="11545" y="24532"/>
                  </a:cubicBezTo>
                  <a:cubicBezTo>
                    <a:pt x="14840" y="24532"/>
                    <a:pt x="18462" y="23263"/>
                    <a:pt x="21582" y="20743"/>
                  </a:cubicBezTo>
                  <a:cubicBezTo>
                    <a:pt x="27653" y="15840"/>
                    <a:pt x="29521" y="8101"/>
                    <a:pt x="25752" y="3398"/>
                  </a:cubicBezTo>
                  <a:cubicBezTo>
                    <a:pt x="23920" y="1128"/>
                    <a:pt x="21095" y="1"/>
                    <a:pt x="17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15;p26">
              <a:extLst>
                <a:ext uri="{FF2B5EF4-FFF2-40B4-BE49-F238E27FC236}">
                  <a16:creationId xmlns:a16="http://schemas.microsoft.com/office/drawing/2014/main" id="{F9E6857E-1F43-445B-8C52-93944000CD3C}"/>
                </a:ext>
              </a:extLst>
            </p:cNvPr>
            <p:cNvSpPr/>
            <p:nvPr/>
          </p:nvSpPr>
          <p:spPr>
            <a:xfrm>
              <a:off x="9035025" y="1030097"/>
              <a:ext cx="474275" cy="569983"/>
            </a:xfrm>
            <a:custGeom>
              <a:avLst/>
              <a:gdLst/>
              <a:ahLst/>
              <a:cxnLst/>
              <a:rect l="l" t="t" r="r" b="b"/>
              <a:pathLst>
                <a:path w="17780" h="21368" extrusionOk="0">
                  <a:moveTo>
                    <a:pt x="9907" y="386"/>
                  </a:moveTo>
                  <a:cubicBezTo>
                    <a:pt x="10408" y="386"/>
                    <a:pt x="10941" y="486"/>
                    <a:pt x="11475" y="653"/>
                  </a:cubicBezTo>
                  <a:cubicBezTo>
                    <a:pt x="15445" y="1854"/>
                    <a:pt x="17313" y="7324"/>
                    <a:pt x="15645" y="12862"/>
                  </a:cubicBezTo>
                  <a:cubicBezTo>
                    <a:pt x="14911" y="15430"/>
                    <a:pt x="13410" y="17699"/>
                    <a:pt x="11342" y="19366"/>
                  </a:cubicBezTo>
                  <a:cubicBezTo>
                    <a:pt x="9944" y="20427"/>
                    <a:pt x="8441" y="20982"/>
                    <a:pt x="6998" y="20982"/>
                  </a:cubicBezTo>
                  <a:cubicBezTo>
                    <a:pt x="6444" y="20982"/>
                    <a:pt x="5898" y="20901"/>
                    <a:pt x="5371" y="20734"/>
                  </a:cubicBezTo>
                  <a:cubicBezTo>
                    <a:pt x="3503" y="20167"/>
                    <a:pt x="2002" y="18566"/>
                    <a:pt x="1201" y="16298"/>
                  </a:cubicBezTo>
                  <a:cubicBezTo>
                    <a:pt x="401" y="13762"/>
                    <a:pt x="434" y="11027"/>
                    <a:pt x="1235" y="8492"/>
                  </a:cubicBezTo>
                  <a:cubicBezTo>
                    <a:pt x="2702" y="3688"/>
                    <a:pt x="6372" y="386"/>
                    <a:pt x="9907" y="386"/>
                  </a:cubicBezTo>
                  <a:close/>
                  <a:moveTo>
                    <a:pt x="9901" y="1"/>
                  </a:moveTo>
                  <a:cubicBezTo>
                    <a:pt x="6195" y="1"/>
                    <a:pt x="2369" y="3396"/>
                    <a:pt x="868" y="8392"/>
                  </a:cubicBezTo>
                  <a:cubicBezTo>
                    <a:pt x="34" y="10994"/>
                    <a:pt x="0" y="13796"/>
                    <a:pt x="834" y="16398"/>
                  </a:cubicBezTo>
                  <a:cubicBezTo>
                    <a:pt x="1668" y="18833"/>
                    <a:pt x="3236" y="20501"/>
                    <a:pt x="5271" y="21134"/>
                  </a:cubicBezTo>
                  <a:cubicBezTo>
                    <a:pt x="5838" y="21301"/>
                    <a:pt x="6438" y="21368"/>
                    <a:pt x="7005" y="21368"/>
                  </a:cubicBezTo>
                  <a:cubicBezTo>
                    <a:pt x="8673" y="21334"/>
                    <a:pt x="10308" y="20734"/>
                    <a:pt x="11609" y="19667"/>
                  </a:cubicBezTo>
                  <a:cubicBezTo>
                    <a:pt x="13743" y="17932"/>
                    <a:pt x="15278" y="15630"/>
                    <a:pt x="16012" y="12995"/>
                  </a:cubicBezTo>
                  <a:cubicBezTo>
                    <a:pt x="17780" y="7224"/>
                    <a:pt x="15778" y="1520"/>
                    <a:pt x="11609" y="253"/>
                  </a:cubicBezTo>
                  <a:cubicBezTo>
                    <a:pt x="11048" y="82"/>
                    <a:pt x="10476" y="1"/>
                    <a:pt x="9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16;p26">
              <a:extLst>
                <a:ext uri="{FF2B5EF4-FFF2-40B4-BE49-F238E27FC236}">
                  <a16:creationId xmlns:a16="http://schemas.microsoft.com/office/drawing/2014/main" id="{71FFB3DF-030D-5073-3D6B-EEC0688E7519}"/>
                </a:ext>
              </a:extLst>
            </p:cNvPr>
            <p:cNvSpPr/>
            <p:nvPr/>
          </p:nvSpPr>
          <p:spPr>
            <a:xfrm>
              <a:off x="9327752" y="1071149"/>
              <a:ext cx="9816" cy="10190"/>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17;p26">
              <a:extLst>
                <a:ext uri="{FF2B5EF4-FFF2-40B4-BE49-F238E27FC236}">
                  <a16:creationId xmlns:a16="http://schemas.microsoft.com/office/drawing/2014/main" id="{4AE668F9-4497-D7E3-09D1-5FAEDB142167}"/>
                </a:ext>
              </a:extLst>
            </p:cNvPr>
            <p:cNvSpPr/>
            <p:nvPr/>
          </p:nvSpPr>
          <p:spPr>
            <a:xfrm>
              <a:off x="9356241" y="1084780"/>
              <a:ext cx="85439" cy="251942"/>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18;p26">
              <a:extLst>
                <a:ext uri="{FF2B5EF4-FFF2-40B4-BE49-F238E27FC236}">
                  <a16:creationId xmlns:a16="http://schemas.microsoft.com/office/drawing/2014/main" id="{6F3D836C-C1A7-8FB6-A3E8-A882E53DEDC3}"/>
                </a:ext>
              </a:extLst>
            </p:cNvPr>
            <p:cNvSpPr/>
            <p:nvPr/>
          </p:nvSpPr>
          <p:spPr>
            <a:xfrm>
              <a:off x="9414951" y="1358569"/>
              <a:ext cx="10724" cy="1016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19;p26">
              <a:extLst>
                <a:ext uri="{FF2B5EF4-FFF2-40B4-BE49-F238E27FC236}">
                  <a16:creationId xmlns:a16="http://schemas.microsoft.com/office/drawing/2014/main" id="{41CBD75E-EDBE-9C05-827F-BD19E5F28EED}"/>
                </a:ext>
              </a:extLst>
            </p:cNvPr>
            <p:cNvSpPr/>
            <p:nvPr/>
          </p:nvSpPr>
          <p:spPr>
            <a:xfrm>
              <a:off x="8914909" y="1473269"/>
              <a:ext cx="905257" cy="1593196"/>
            </a:xfrm>
            <a:custGeom>
              <a:avLst/>
              <a:gdLst/>
              <a:ahLst/>
              <a:cxnLst/>
              <a:rect l="l" t="t" r="r" b="b"/>
              <a:pathLst>
                <a:path w="33937" h="59727" extrusionOk="0">
                  <a:moveTo>
                    <a:pt x="26309" y="1"/>
                  </a:moveTo>
                  <a:cubicBezTo>
                    <a:pt x="24279" y="1"/>
                    <a:pt x="22389" y="704"/>
                    <a:pt x="21582" y="2185"/>
                  </a:cubicBezTo>
                  <a:cubicBezTo>
                    <a:pt x="19837" y="5389"/>
                    <a:pt x="13780" y="8349"/>
                    <a:pt x="10114" y="8349"/>
                  </a:cubicBezTo>
                  <a:cubicBezTo>
                    <a:pt x="9084" y="8349"/>
                    <a:pt x="8243" y="8116"/>
                    <a:pt x="7739" y="7589"/>
                  </a:cubicBezTo>
                  <a:cubicBezTo>
                    <a:pt x="3769" y="12226"/>
                    <a:pt x="601" y="32807"/>
                    <a:pt x="0" y="42948"/>
                  </a:cubicBezTo>
                  <a:cubicBezTo>
                    <a:pt x="3036" y="43582"/>
                    <a:pt x="9941" y="48418"/>
                    <a:pt x="10574" y="55824"/>
                  </a:cubicBezTo>
                  <a:cubicBezTo>
                    <a:pt x="13488" y="58663"/>
                    <a:pt x="17117" y="59727"/>
                    <a:pt x="20281" y="59727"/>
                  </a:cubicBezTo>
                  <a:cubicBezTo>
                    <a:pt x="24216" y="59727"/>
                    <a:pt x="27431" y="58080"/>
                    <a:pt x="27653" y="56157"/>
                  </a:cubicBezTo>
                  <a:cubicBezTo>
                    <a:pt x="28087" y="51387"/>
                    <a:pt x="26552" y="48252"/>
                    <a:pt x="22616" y="45049"/>
                  </a:cubicBezTo>
                  <a:cubicBezTo>
                    <a:pt x="23917" y="23501"/>
                    <a:pt x="32056" y="12426"/>
                    <a:pt x="33190" y="6188"/>
                  </a:cubicBezTo>
                  <a:cubicBezTo>
                    <a:pt x="33936" y="2203"/>
                    <a:pt x="29902" y="1"/>
                    <a:pt x="26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20;p26">
              <a:extLst>
                <a:ext uri="{FF2B5EF4-FFF2-40B4-BE49-F238E27FC236}">
                  <a16:creationId xmlns:a16="http://schemas.microsoft.com/office/drawing/2014/main" id="{310F63D4-3B86-CE6E-C278-EF9024E81574}"/>
                </a:ext>
              </a:extLst>
            </p:cNvPr>
            <p:cNvSpPr/>
            <p:nvPr/>
          </p:nvSpPr>
          <p:spPr>
            <a:xfrm>
              <a:off x="9145351" y="2667680"/>
              <a:ext cx="354746" cy="83812"/>
            </a:xfrm>
            <a:custGeom>
              <a:avLst/>
              <a:gdLst/>
              <a:ahLst/>
              <a:cxnLst/>
              <a:rect l="l" t="t" r="r" b="b"/>
              <a:pathLst>
                <a:path w="13299" h="3142" extrusionOk="0">
                  <a:moveTo>
                    <a:pt x="11828" y="0"/>
                  </a:moveTo>
                  <a:cubicBezTo>
                    <a:pt x="9277" y="0"/>
                    <a:pt x="3930" y="427"/>
                    <a:pt x="167" y="2741"/>
                  </a:cubicBezTo>
                  <a:cubicBezTo>
                    <a:pt x="1" y="2874"/>
                    <a:pt x="67" y="3141"/>
                    <a:pt x="301" y="3141"/>
                  </a:cubicBezTo>
                  <a:lnTo>
                    <a:pt x="401" y="3141"/>
                  </a:lnTo>
                  <a:cubicBezTo>
                    <a:pt x="4166" y="830"/>
                    <a:pt x="9542" y="447"/>
                    <a:pt x="11980" y="447"/>
                  </a:cubicBezTo>
                  <a:cubicBezTo>
                    <a:pt x="12392" y="447"/>
                    <a:pt x="12721" y="458"/>
                    <a:pt x="12943" y="472"/>
                  </a:cubicBezTo>
                  <a:cubicBezTo>
                    <a:pt x="12954" y="474"/>
                    <a:pt x="12964" y="474"/>
                    <a:pt x="12973" y="474"/>
                  </a:cubicBezTo>
                  <a:cubicBezTo>
                    <a:pt x="13248" y="474"/>
                    <a:pt x="13299" y="39"/>
                    <a:pt x="12977" y="39"/>
                  </a:cubicBezTo>
                  <a:cubicBezTo>
                    <a:pt x="12724" y="17"/>
                    <a:pt x="12330" y="0"/>
                    <a:pt x="1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21;p26">
              <a:extLst>
                <a:ext uri="{FF2B5EF4-FFF2-40B4-BE49-F238E27FC236}">
                  <a16:creationId xmlns:a16="http://schemas.microsoft.com/office/drawing/2014/main" id="{242336F5-1D56-C61F-85E0-8063A8E8E79A}"/>
                </a:ext>
              </a:extLst>
            </p:cNvPr>
            <p:cNvSpPr/>
            <p:nvPr/>
          </p:nvSpPr>
          <p:spPr>
            <a:xfrm>
              <a:off x="7351536" y="1363717"/>
              <a:ext cx="163755" cy="169651"/>
            </a:xfrm>
            <a:custGeom>
              <a:avLst/>
              <a:gdLst/>
              <a:ahLst/>
              <a:cxnLst/>
              <a:rect l="l" t="t" r="r" b="b"/>
              <a:pathLst>
                <a:path w="6139" h="6360" extrusionOk="0">
                  <a:moveTo>
                    <a:pt x="1835" y="221"/>
                  </a:moveTo>
                  <a:cubicBezTo>
                    <a:pt x="2135" y="221"/>
                    <a:pt x="2469" y="288"/>
                    <a:pt x="2736" y="455"/>
                  </a:cubicBezTo>
                  <a:cubicBezTo>
                    <a:pt x="3503" y="788"/>
                    <a:pt x="4137" y="1355"/>
                    <a:pt x="4637" y="2056"/>
                  </a:cubicBezTo>
                  <a:cubicBezTo>
                    <a:pt x="5705" y="3557"/>
                    <a:pt x="5905" y="5292"/>
                    <a:pt x="5038" y="5892"/>
                  </a:cubicBezTo>
                  <a:cubicBezTo>
                    <a:pt x="4833" y="6047"/>
                    <a:pt x="4583" y="6120"/>
                    <a:pt x="4306" y="6120"/>
                  </a:cubicBezTo>
                  <a:cubicBezTo>
                    <a:pt x="3449" y="6120"/>
                    <a:pt x="2333" y="5424"/>
                    <a:pt x="1502" y="4291"/>
                  </a:cubicBezTo>
                  <a:cubicBezTo>
                    <a:pt x="434" y="2790"/>
                    <a:pt x="267" y="1055"/>
                    <a:pt x="1101" y="455"/>
                  </a:cubicBezTo>
                  <a:cubicBezTo>
                    <a:pt x="1302" y="288"/>
                    <a:pt x="1568" y="221"/>
                    <a:pt x="1835" y="221"/>
                  </a:cubicBezTo>
                  <a:close/>
                  <a:moveTo>
                    <a:pt x="1827" y="0"/>
                  </a:moveTo>
                  <a:cubicBezTo>
                    <a:pt x="1500" y="0"/>
                    <a:pt x="1208" y="83"/>
                    <a:pt x="968" y="255"/>
                  </a:cubicBezTo>
                  <a:cubicBezTo>
                    <a:pt x="1" y="955"/>
                    <a:pt x="167" y="2823"/>
                    <a:pt x="1335" y="4424"/>
                  </a:cubicBezTo>
                  <a:cubicBezTo>
                    <a:pt x="2202" y="5625"/>
                    <a:pt x="3403" y="6359"/>
                    <a:pt x="4337" y="6359"/>
                  </a:cubicBezTo>
                  <a:cubicBezTo>
                    <a:pt x="4637" y="6359"/>
                    <a:pt x="4937" y="6259"/>
                    <a:pt x="5204" y="6059"/>
                  </a:cubicBezTo>
                  <a:cubicBezTo>
                    <a:pt x="6138" y="5358"/>
                    <a:pt x="5972" y="3490"/>
                    <a:pt x="4804" y="1889"/>
                  </a:cubicBezTo>
                  <a:cubicBezTo>
                    <a:pt x="4304" y="1189"/>
                    <a:pt x="3637" y="588"/>
                    <a:pt x="2836" y="221"/>
                  </a:cubicBezTo>
                  <a:cubicBezTo>
                    <a:pt x="2479" y="75"/>
                    <a:pt x="2137"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766755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1"/>
          <p:cNvSpPr txBox="1">
            <a:spLocks noGrp="1"/>
          </p:cNvSpPr>
          <p:nvPr>
            <p:ph type="body" idx="1"/>
          </p:nvPr>
        </p:nvSpPr>
        <p:spPr>
          <a:xfrm>
            <a:off x="658076" y="1196411"/>
            <a:ext cx="5727916" cy="3690191"/>
          </a:xfrm>
          <a:prstGeom prst="rect">
            <a:avLst/>
          </a:prstGeom>
        </p:spPr>
        <p:txBody>
          <a:bodyPr spcFirstLastPara="1" wrap="square" lIns="91425" tIns="91425" rIns="91425" bIns="91425" anchor="t" anchorCtr="0">
            <a:noAutofit/>
          </a:bodyPr>
          <a:lstStyle/>
          <a:p>
            <a:pPr marL="0" indent="0">
              <a:buSzPts val="1100"/>
              <a:buNone/>
            </a:pPr>
            <a:r>
              <a:rPr lang="en-GB" dirty="0">
                <a:effectLst/>
                <a:latin typeface="Poppins" pitchFamily="2" charset="77"/>
                <a:cs typeface="Poppins" pitchFamily="2" charset="77"/>
              </a:rPr>
              <a:t>The </a:t>
            </a:r>
            <a:r>
              <a:rPr lang="en-GB" b="1" dirty="0">
                <a:effectLst/>
                <a:latin typeface="Poppins" pitchFamily="2" charset="77"/>
                <a:cs typeface="Poppins" pitchFamily="2" charset="77"/>
              </a:rPr>
              <a:t>Pick and Place procedure pipeline </a:t>
            </a:r>
            <a:r>
              <a:rPr lang="en-GB" dirty="0">
                <a:effectLst/>
                <a:latin typeface="Poppins" pitchFamily="2" charset="77"/>
                <a:cs typeface="Poppins" pitchFamily="2" charset="77"/>
              </a:rPr>
              <a:t>is divided in different steps as following: </a:t>
            </a:r>
          </a:p>
          <a:p>
            <a:pPr marL="0" indent="0">
              <a:buSzPts val="1100"/>
              <a:buNone/>
            </a:pPr>
            <a:endParaRPr dirty="0">
              <a:latin typeface="Poppins" pitchFamily="2" charset="77"/>
              <a:cs typeface="Poppins" pitchFamily="2" charset="77"/>
            </a:endParaRPr>
          </a:p>
          <a:p>
            <a:pPr>
              <a:buClr>
                <a:schemeClr val="lt2"/>
              </a:buClr>
            </a:pPr>
            <a:r>
              <a:rPr lang="en-GB" dirty="0">
                <a:effectLst/>
                <a:latin typeface="Poppins" pitchFamily="2" charset="77"/>
                <a:cs typeface="Poppins" pitchFamily="2" charset="77"/>
              </a:rPr>
              <a:t>Define a collision object for every object detected on the table</a:t>
            </a:r>
          </a:p>
          <a:p>
            <a:pPr>
              <a:buClr>
                <a:schemeClr val="lt2"/>
              </a:buClr>
            </a:pPr>
            <a:endParaRPr lang="en-GB" sz="800" dirty="0">
              <a:effectLst/>
              <a:latin typeface="Poppins" pitchFamily="2" charset="77"/>
              <a:cs typeface="Poppins" pitchFamily="2" charset="77"/>
            </a:endParaRPr>
          </a:p>
          <a:p>
            <a:pPr>
              <a:buClr>
                <a:schemeClr val="lt2"/>
              </a:buClr>
            </a:pPr>
            <a:r>
              <a:rPr lang="en-GB" dirty="0">
                <a:effectLst/>
                <a:latin typeface="Poppins" pitchFamily="2" charset="77"/>
                <a:cs typeface="Poppins" pitchFamily="2" charset="77"/>
              </a:rPr>
              <a:t>Move the arm in a default pose</a:t>
            </a:r>
          </a:p>
          <a:p>
            <a:pPr>
              <a:buClr>
                <a:schemeClr val="lt2"/>
              </a:buClr>
            </a:pPr>
            <a:endParaRPr lang="en-GB" sz="800" dirty="0">
              <a:effectLst/>
              <a:latin typeface="Poppins" pitchFamily="2" charset="77"/>
              <a:cs typeface="Poppins" pitchFamily="2" charset="77"/>
            </a:endParaRPr>
          </a:p>
          <a:p>
            <a:pPr>
              <a:buClr>
                <a:schemeClr val="lt2"/>
              </a:buClr>
            </a:pPr>
            <a:r>
              <a:rPr lang="en-GB" dirty="0">
                <a:effectLst/>
                <a:latin typeface="Poppins" pitchFamily="2" charset="77"/>
                <a:cs typeface="Poppins" pitchFamily="2" charset="77"/>
              </a:rPr>
              <a:t>Move the arm to the position needed to pick up the object</a:t>
            </a:r>
          </a:p>
          <a:p>
            <a:pPr>
              <a:buClr>
                <a:schemeClr val="lt2"/>
              </a:buClr>
            </a:pPr>
            <a:endParaRPr lang="en-GB" sz="800" dirty="0">
              <a:effectLst/>
              <a:latin typeface="Poppins" pitchFamily="2" charset="77"/>
              <a:cs typeface="Poppins" pitchFamily="2" charset="77"/>
            </a:endParaRPr>
          </a:p>
          <a:p>
            <a:pPr>
              <a:buClr>
                <a:schemeClr val="lt2"/>
              </a:buClr>
            </a:pPr>
            <a:r>
              <a:rPr lang="en-GB" dirty="0">
                <a:effectLst/>
                <a:latin typeface="Poppins" pitchFamily="2" charset="77"/>
                <a:cs typeface="Poppins" pitchFamily="2" charset="77"/>
              </a:rPr>
              <a:t>Attach an object from the robot hand and Pick </a:t>
            </a:r>
            <a:r>
              <a:rPr lang="en-GB" dirty="0">
                <a:latin typeface="Poppins" pitchFamily="2" charset="77"/>
                <a:cs typeface="Poppins" pitchFamily="2" charset="77"/>
              </a:rPr>
              <a:t>up it</a:t>
            </a:r>
            <a:endParaRPr lang="en-GB" dirty="0">
              <a:effectLst/>
              <a:latin typeface="Poppins" pitchFamily="2" charset="77"/>
              <a:cs typeface="Poppins" pitchFamily="2" charset="77"/>
            </a:endParaRPr>
          </a:p>
          <a:p>
            <a:pPr>
              <a:buClr>
                <a:schemeClr val="lt2"/>
              </a:buClr>
            </a:pPr>
            <a:endParaRPr lang="en-GB" sz="800" dirty="0">
              <a:latin typeface="Poppins" pitchFamily="2" charset="77"/>
              <a:cs typeface="Poppins" pitchFamily="2" charset="77"/>
            </a:endParaRPr>
          </a:p>
          <a:p>
            <a:pPr>
              <a:buClr>
                <a:schemeClr val="lt2"/>
              </a:buClr>
            </a:pPr>
            <a:r>
              <a:rPr lang="en-GB" dirty="0">
                <a:effectLst/>
                <a:latin typeface="Poppins" pitchFamily="2" charset="77"/>
                <a:cs typeface="Poppins" pitchFamily="2" charset="77"/>
              </a:rPr>
              <a:t>Move the arm in a default pose</a:t>
            </a:r>
          </a:p>
          <a:p>
            <a:pPr>
              <a:buClr>
                <a:schemeClr val="lt2"/>
              </a:buClr>
            </a:pPr>
            <a:endParaRPr lang="en-GB" sz="800" dirty="0">
              <a:effectLst/>
              <a:latin typeface="Poppins" pitchFamily="2" charset="77"/>
              <a:cs typeface="Poppins" pitchFamily="2" charset="77"/>
            </a:endParaRPr>
          </a:p>
          <a:p>
            <a:pPr>
              <a:buClr>
                <a:schemeClr val="lt2"/>
              </a:buClr>
            </a:pPr>
            <a:r>
              <a:rPr lang="en-GB" dirty="0">
                <a:effectLst/>
                <a:latin typeface="Poppins" pitchFamily="2" charset="77"/>
                <a:cs typeface="Poppins" pitchFamily="2" charset="77"/>
              </a:rPr>
              <a:t>Move the arm to the position needed to pose the object</a:t>
            </a:r>
            <a:endParaRPr lang="en-GB" sz="800" dirty="0">
              <a:effectLst/>
              <a:latin typeface="Poppins" pitchFamily="2" charset="77"/>
              <a:cs typeface="Poppins" pitchFamily="2" charset="77"/>
            </a:endParaRPr>
          </a:p>
        </p:txBody>
      </p:sp>
      <p:sp>
        <p:nvSpPr>
          <p:cNvPr id="413" name="Google Shape;413;p31"/>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Pick Place</a:t>
            </a:r>
            <a:endParaRPr dirty="0"/>
          </a:p>
        </p:txBody>
      </p:sp>
      <p:grpSp>
        <p:nvGrpSpPr>
          <p:cNvPr id="2" name="Google Shape;168;p26">
            <a:extLst>
              <a:ext uri="{FF2B5EF4-FFF2-40B4-BE49-F238E27FC236}">
                <a16:creationId xmlns:a16="http://schemas.microsoft.com/office/drawing/2014/main" id="{60298696-93BA-768D-D6F3-254B2053799E}"/>
              </a:ext>
            </a:extLst>
          </p:cNvPr>
          <p:cNvGrpSpPr/>
          <p:nvPr/>
        </p:nvGrpSpPr>
        <p:grpSpPr>
          <a:xfrm rot="21433093">
            <a:off x="7112386" y="-4227441"/>
            <a:ext cx="4063227" cy="3915020"/>
            <a:chOff x="4423806" y="1052190"/>
            <a:chExt cx="3324716" cy="3203445"/>
          </a:xfrm>
        </p:grpSpPr>
        <p:sp>
          <p:nvSpPr>
            <p:cNvPr id="3" name="Google Shape;171;p26">
              <a:extLst>
                <a:ext uri="{FF2B5EF4-FFF2-40B4-BE49-F238E27FC236}">
                  <a16:creationId xmlns:a16="http://schemas.microsoft.com/office/drawing/2014/main" id="{DA755B37-B410-09CE-52DB-6CD8102859FC}"/>
                </a:ext>
              </a:extLst>
            </p:cNvPr>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72;p26">
              <a:extLst>
                <a:ext uri="{FF2B5EF4-FFF2-40B4-BE49-F238E27FC236}">
                  <a16:creationId xmlns:a16="http://schemas.microsoft.com/office/drawing/2014/main" id="{6CB9E594-131A-53F9-24D3-8B933EDC6795}"/>
                </a:ext>
              </a:extLst>
            </p:cNvPr>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73;p26">
              <a:extLst>
                <a:ext uri="{FF2B5EF4-FFF2-40B4-BE49-F238E27FC236}">
                  <a16:creationId xmlns:a16="http://schemas.microsoft.com/office/drawing/2014/main" id="{46C9EACC-9599-D03A-6942-DD50F31D71A5}"/>
                </a:ext>
              </a:extLst>
            </p:cNvPr>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74;p26">
              <a:extLst>
                <a:ext uri="{FF2B5EF4-FFF2-40B4-BE49-F238E27FC236}">
                  <a16:creationId xmlns:a16="http://schemas.microsoft.com/office/drawing/2014/main" id="{C8DBB11E-E370-005B-EA1F-3F2FA58A25E6}"/>
                </a:ext>
              </a:extLst>
            </p:cNvPr>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5;p26">
              <a:extLst>
                <a:ext uri="{FF2B5EF4-FFF2-40B4-BE49-F238E27FC236}">
                  <a16:creationId xmlns:a16="http://schemas.microsoft.com/office/drawing/2014/main" id="{1A0F6808-4E56-57C8-8823-D0997C39365F}"/>
                </a:ext>
              </a:extLst>
            </p:cNvPr>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6;p26">
              <a:extLst>
                <a:ext uri="{FF2B5EF4-FFF2-40B4-BE49-F238E27FC236}">
                  <a16:creationId xmlns:a16="http://schemas.microsoft.com/office/drawing/2014/main" id="{20D1DCB8-65FC-B766-FA2B-ED9B05D3C7F5}"/>
                </a:ext>
              </a:extLst>
            </p:cNvPr>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7;p26">
              <a:extLst>
                <a:ext uri="{FF2B5EF4-FFF2-40B4-BE49-F238E27FC236}">
                  <a16:creationId xmlns:a16="http://schemas.microsoft.com/office/drawing/2014/main" id="{07439CD0-E79F-FCD8-5CA9-CD0216E4A4C2}"/>
                </a:ext>
              </a:extLst>
            </p:cNvPr>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8;p26">
              <a:extLst>
                <a:ext uri="{FF2B5EF4-FFF2-40B4-BE49-F238E27FC236}">
                  <a16:creationId xmlns:a16="http://schemas.microsoft.com/office/drawing/2014/main" id="{3E8AFBAA-718A-3795-8DA4-C386C3CFE5B7}"/>
                </a:ext>
              </a:extLst>
            </p:cNvPr>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9;p26">
              <a:extLst>
                <a:ext uri="{FF2B5EF4-FFF2-40B4-BE49-F238E27FC236}">
                  <a16:creationId xmlns:a16="http://schemas.microsoft.com/office/drawing/2014/main" id="{87132155-3D6C-0327-80C0-C2217E1F3BE7}"/>
                </a:ext>
              </a:extLst>
            </p:cNvPr>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80;p26">
              <a:extLst>
                <a:ext uri="{FF2B5EF4-FFF2-40B4-BE49-F238E27FC236}">
                  <a16:creationId xmlns:a16="http://schemas.microsoft.com/office/drawing/2014/main" id="{7DAEBE3B-6EF0-B868-F711-C06DC2D7EF7C}"/>
                </a:ext>
              </a:extLst>
            </p:cNvPr>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1;p26">
              <a:extLst>
                <a:ext uri="{FF2B5EF4-FFF2-40B4-BE49-F238E27FC236}">
                  <a16:creationId xmlns:a16="http://schemas.microsoft.com/office/drawing/2014/main" id="{0C75AE69-A2DC-0B37-29E7-B5C6C7D2D11E}"/>
                </a:ext>
              </a:extLst>
            </p:cNvPr>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2;p26">
              <a:extLst>
                <a:ext uri="{FF2B5EF4-FFF2-40B4-BE49-F238E27FC236}">
                  <a16:creationId xmlns:a16="http://schemas.microsoft.com/office/drawing/2014/main" id="{B51027BF-6DC3-A511-85F6-DEE2CBA57B67}"/>
                </a:ext>
              </a:extLst>
            </p:cNvPr>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5;p26">
              <a:extLst>
                <a:ext uri="{FF2B5EF4-FFF2-40B4-BE49-F238E27FC236}">
                  <a16:creationId xmlns:a16="http://schemas.microsoft.com/office/drawing/2014/main" id="{3595DD3F-5D93-7A5A-B5B7-11784DCFE2C1}"/>
                </a:ext>
              </a:extLst>
            </p:cNvPr>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6;p26">
              <a:extLst>
                <a:ext uri="{FF2B5EF4-FFF2-40B4-BE49-F238E27FC236}">
                  <a16:creationId xmlns:a16="http://schemas.microsoft.com/office/drawing/2014/main" id="{45E339B6-6589-D967-BE51-A31271E33F95}"/>
                </a:ext>
              </a:extLst>
            </p:cNvPr>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7;p26">
              <a:extLst>
                <a:ext uri="{FF2B5EF4-FFF2-40B4-BE49-F238E27FC236}">
                  <a16:creationId xmlns:a16="http://schemas.microsoft.com/office/drawing/2014/main" id="{97D24D6B-3B73-BFC3-1CDF-ECC07577E59C}"/>
                </a:ext>
              </a:extLst>
            </p:cNvPr>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8;p26">
              <a:extLst>
                <a:ext uri="{FF2B5EF4-FFF2-40B4-BE49-F238E27FC236}">
                  <a16:creationId xmlns:a16="http://schemas.microsoft.com/office/drawing/2014/main" id="{BFD3581D-CE81-9AAB-B59E-DB6D345F1E7A}"/>
                </a:ext>
              </a:extLst>
            </p:cNvPr>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9;p26">
              <a:extLst>
                <a:ext uri="{FF2B5EF4-FFF2-40B4-BE49-F238E27FC236}">
                  <a16:creationId xmlns:a16="http://schemas.microsoft.com/office/drawing/2014/main" id="{4DE9BD45-12B3-BE0F-FAA5-67301490CE4B}"/>
                </a:ext>
              </a:extLst>
            </p:cNvPr>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0;p26">
              <a:extLst>
                <a:ext uri="{FF2B5EF4-FFF2-40B4-BE49-F238E27FC236}">
                  <a16:creationId xmlns:a16="http://schemas.microsoft.com/office/drawing/2014/main" id="{E4C742CB-9C93-0DAE-A1CE-212CF915F131}"/>
                </a:ext>
              </a:extLst>
            </p:cNvPr>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1;p26">
              <a:extLst>
                <a:ext uri="{FF2B5EF4-FFF2-40B4-BE49-F238E27FC236}">
                  <a16:creationId xmlns:a16="http://schemas.microsoft.com/office/drawing/2014/main" id="{2B00940F-3DA8-3184-AF1B-6FF9D9A120DA}"/>
                </a:ext>
              </a:extLst>
            </p:cNvPr>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2;p26">
              <a:extLst>
                <a:ext uri="{FF2B5EF4-FFF2-40B4-BE49-F238E27FC236}">
                  <a16:creationId xmlns:a16="http://schemas.microsoft.com/office/drawing/2014/main" id="{0DF92956-6793-EDC9-90D3-8B635C37C0C0}"/>
                </a:ext>
              </a:extLst>
            </p:cNvPr>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0;p26">
              <a:extLst>
                <a:ext uri="{FF2B5EF4-FFF2-40B4-BE49-F238E27FC236}">
                  <a16:creationId xmlns:a16="http://schemas.microsoft.com/office/drawing/2014/main" id="{335F58C4-CB1C-34E0-78C0-51EB55AE8021}"/>
                </a:ext>
              </a:extLst>
            </p:cNvPr>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2;p26">
              <a:extLst>
                <a:ext uri="{FF2B5EF4-FFF2-40B4-BE49-F238E27FC236}">
                  <a16:creationId xmlns:a16="http://schemas.microsoft.com/office/drawing/2014/main" id="{2FCB3B3C-2823-FDB6-1F59-E7143F6F3693}"/>
                </a:ext>
              </a:extLst>
            </p:cNvPr>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09;p26">
              <a:extLst>
                <a:ext uri="{FF2B5EF4-FFF2-40B4-BE49-F238E27FC236}">
                  <a16:creationId xmlns:a16="http://schemas.microsoft.com/office/drawing/2014/main" id="{1BA61D64-7A0F-A47F-DF48-A4A4D9885AD2}"/>
                </a:ext>
              </a:extLst>
            </p:cNvPr>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1;p26">
              <a:extLst>
                <a:ext uri="{FF2B5EF4-FFF2-40B4-BE49-F238E27FC236}">
                  <a16:creationId xmlns:a16="http://schemas.microsoft.com/office/drawing/2014/main" id="{4759DFAC-E02F-9A95-A734-B10580345365}"/>
                </a:ext>
              </a:extLst>
            </p:cNvPr>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6;p26">
              <a:extLst>
                <a:ext uri="{FF2B5EF4-FFF2-40B4-BE49-F238E27FC236}">
                  <a16:creationId xmlns:a16="http://schemas.microsoft.com/office/drawing/2014/main" id="{60A6FAF6-96A0-069E-AD3A-004C51A6DFD3}"/>
                </a:ext>
              </a:extLst>
            </p:cNvPr>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7;p26">
              <a:extLst>
                <a:ext uri="{FF2B5EF4-FFF2-40B4-BE49-F238E27FC236}">
                  <a16:creationId xmlns:a16="http://schemas.microsoft.com/office/drawing/2014/main" id="{E7F5EC05-ED21-E020-196E-CF8A2A62D351}"/>
                </a:ext>
              </a:extLst>
            </p:cNvPr>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8;p26">
              <a:extLst>
                <a:ext uri="{FF2B5EF4-FFF2-40B4-BE49-F238E27FC236}">
                  <a16:creationId xmlns:a16="http://schemas.microsoft.com/office/drawing/2014/main" id="{B4105DD0-BED7-AE4B-B668-391E92E2BA89}"/>
                </a:ext>
              </a:extLst>
            </p:cNvPr>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169;p26">
            <a:extLst>
              <a:ext uri="{FF2B5EF4-FFF2-40B4-BE49-F238E27FC236}">
                <a16:creationId xmlns:a16="http://schemas.microsoft.com/office/drawing/2014/main" id="{0CBFB592-935F-33A5-D932-1FF96B6C9E39}"/>
              </a:ext>
            </a:extLst>
          </p:cNvPr>
          <p:cNvSpPr/>
          <p:nvPr/>
        </p:nvSpPr>
        <p:spPr>
          <a:xfrm rot="2240827">
            <a:off x="6202982" y="261053"/>
            <a:ext cx="4039612" cy="2967445"/>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 name="Gruppo 403">
            <a:extLst>
              <a:ext uri="{FF2B5EF4-FFF2-40B4-BE49-F238E27FC236}">
                <a16:creationId xmlns:a16="http://schemas.microsoft.com/office/drawing/2014/main" id="{CB18963C-81E6-713F-9087-2DC01FECAFCE}"/>
              </a:ext>
            </a:extLst>
          </p:cNvPr>
          <p:cNvGrpSpPr/>
          <p:nvPr/>
        </p:nvGrpSpPr>
        <p:grpSpPr>
          <a:xfrm>
            <a:off x="5964238" y="1640806"/>
            <a:ext cx="3207731" cy="3501259"/>
            <a:chOff x="6815882" y="536857"/>
            <a:chExt cx="3207731" cy="3501259"/>
          </a:xfrm>
        </p:grpSpPr>
        <p:sp>
          <p:nvSpPr>
            <p:cNvPr id="45" name="Google Shape;183;p26">
              <a:extLst>
                <a:ext uri="{FF2B5EF4-FFF2-40B4-BE49-F238E27FC236}">
                  <a16:creationId xmlns:a16="http://schemas.microsoft.com/office/drawing/2014/main" id="{BED9967E-BCB2-4D4A-3266-F1FEF48A8DF0}"/>
                </a:ext>
              </a:extLst>
            </p:cNvPr>
            <p:cNvSpPr/>
            <p:nvPr/>
          </p:nvSpPr>
          <p:spPr>
            <a:xfrm>
              <a:off x="7082815" y="1332241"/>
              <a:ext cx="452055" cy="573051"/>
            </a:xfrm>
            <a:custGeom>
              <a:avLst/>
              <a:gdLst/>
              <a:ahLst/>
              <a:cxnLst/>
              <a:rect l="l" t="t" r="r" b="b"/>
              <a:pathLst>
                <a:path w="16947" h="21483" extrusionOk="0">
                  <a:moveTo>
                    <a:pt x="13477" y="0"/>
                  </a:moveTo>
                  <a:cubicBezTo>
                    <a:pt x="13477" y="0"/>
                    <a:pt x="12676" y="934"/>
                    <a:pt x="11442" y="2502"/>
                  </a:cubicBezTo>
                  <a:cubicBezTo>
                    <a:pt x="8607" y="6038"/>
                    <a:pt x="3570" y="12876"/>
                    <a:pt x="835" y="19347"/>
                  </a:cubicBezTo>
                  <a:cubicBezTo>
                    <a:pt x="534" y="20081"/>
                    <a:pt x="268" y="20782"/>
                    <a:pt x="1" y="21482"/>
                  </a:cubicBezTo>
                  <a:cubicBezTo>
                    <a:pt x="601" y="21082"/>
                    <a:pt x="1202" y="20615"/>
                    <a:pt x="1802" y="20115"/>
                  </a:cubicBezTo>
                  <a:cubicBezTo>
                    <a:pt x="7306" y="15678"/>
                    <a:pt x="12476" y="8940"/>
                    <a:pt x="15112" y="5237"/>
                  </a:cubicBezTo>
                  <a:cubicBezTo>
                    <a:pt x="16246" y="3636"/>
                    <a:pt x="16946" y="2602"/>
                    <a:pt x="16946" y="2602"/>
                  </a:cubicBezTo>
                  <a:lnTo>
                    <a:pt x="16012" y="234"/>
                  </a:lnTo>
                  <a:lnTo>
                    <a:pt x="13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84;p26">
              <a:extLst>
                <a:ext uri="{FF2B5EF4-FFF2-40B4-BE49-F238E27FC236}">
                  <a16:creationId xmlns:a16="http://schemas.microsoft.com/office/drawing/2014/main" id="{F5A746B0-E771-BEF2-1B93-17016F48B512}"/>
                </a:ext>
              </a:extLst>
            </p:cNvPr>
            <p:cNvSpPr/>
            <p:nvPr/>
          </p:nvSpPr>
          <p:spPr>
            <a:xfrm>
              <a:off x="7095272" y="1429229"/>
              <a:ext cx="565929" cy="748330"/>
            </a:xfrm>
            <a:custGeom>
              <a:avLst/>
              <a:gdLst/>
              <a:ahLst/>
              <a:cxnLst/>
              <a:rect l="l" t="t" r="r" b="b"/>
              <a:pathLst>
                <a:path w="21216" h="28054" extrusionOk="0">
                  <a:moveTo>
                    <a:pt x="16412" y="0"/>
                  </a:moveTo>
                  <a:lnTo>
                    <a:pt x="11075" y="1935"/>
                  </a:lnTo>
                  <a:lnTo>
                    <a:pt x="14778" y="9140"/>
                  </a:lnTo>
                  <a:cubicBezTo>
                    <a:pt x="14778" y="9140"/>
                    <a:pt x="7673" y="21182"/>
                    <a:pt x="1" y="28054"/>
                  </a:cubicBezTo>
                  <a:lnTo>
                    <a:pt x="1" y="28054"/>
                  </a:lnTo>
                  <a:cubicBezTo>
                    <a:pt x="10808" y="24751"/>
                    <a:pt x="21216" y="10007"/>
                    <a:pt x="21216" y="10007"/>
                  </a:cubicBezTo>
                  <a:lnTo>
                    <a:pt x="16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93;p26">
              <a:extLst>
                <a:ext uri="{FF2B5EF4-FFF2-40B4-BE49-F238E27FC236}">
                  <a16:creationId xmlns:a16="http://schemas.microsoft.com/office/drawing/2014/main" id="{34BC5834-E03A-D8A4-6BD1-C4930D4504B8}"/>
                </a:ext>
              </a:extLst>
            </p:cNvPr>
            <p:cNvSpPr/>
            <p:nvPr/>
          </p:nvSpPr>
          <p:spPr>
            <a:xfrm>
              <a:off x="6815882" y="1284199"/>
              <a:ext cx="594417" cy="679803"/>
            </a:xfrm>
            <a:custGeom>
              <a:avLst/>
              <a:gdLst/>
              <a:ahLst/>
              <a:cxnLst/>
              <a:rect l="l" t="t" r="r" b="b"/>
              <a:pathLst>
                <a:path w="22284" h="25485" extrusionOk="0">
                  <a:moveTo>
                    <a:pt x="11309" y="0"/>
                  </a:moveTo>
                  <a:cubicBezTo>
                    <a:pt x="11309" y="0"/>
                    <a:pt x="101" y="14177"/>
                    <a:pt x="1" y="25485"/>
                  </a:cubicBezTo>
                  <a:cubicBezTo>
                    <a:pt x="4404" y="16145"/>
                    <a:pt x="13944" y="5971"/>
                    <a:pt x="13944" y="5971"/>
                  </a:cubicBezTo>
                  <a:lnTo>
                    <a:pt x="21883" y="7439"/>
                  </a:lnTo>
                  <a:lnTo>
                    <a:pt x="22283" y="1768"/>
                  </a:lnTo>
                  <a:lnTo>
                    <a:pt x="1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94;p26">
              <a:extLst>
                <a:ext uri="{FF2B5EF4-FFF2-40B4-BE49-F238E27FC236}">
                  <a16:creationId xmlns:a16="http://schemas.microsoft.com/office/drawing/2014/main" id="{C0B66A7C-0A5F-7F42-6E7B-CB52F0C0DC86}"/>
                </a:ext>
              </a:extLst>
            </p:cNvPr>
            <p:cNvSpPr/>
            <p:nvPr/>
          </p:nvSpPr>
          <p:spPr>
            <a:xfrm>
              <a:off x="7327502" y="1121218"/>
              <a:ext cx="473394" cy="431382"/>
            </a:xfrm>
            <a:custGeom>
              <a:avLst/>
              <a:gdLst/>
              <a:ahLst/>
              <a:cxnLst/>
              <a:rect l="l" t="t" r="r" b="b"/>
              <a:pathLst>
                <a:path w="17747" h="16172" extrusionOk="0">
                  <a:moveTo>
                    <a:pt x="11439" y="0"/>
                  </a:moveTo>
                  <a:cubicBezTo>
                    <a:pt x="10829" y="0"/>
                    <a:pt x="10212" y="211"/>
                    <a:pt x="9708" y="639"/>
                  </a:cubicBezTo>
                  <a:lnTo>
                    <a:pt x="2403" y="7011"/>
                  </a:lnTo>
                  <a:cubicBezTo>
                    <a:pt x="234" y="8912"/>
                    <a:pt x="1" y="12214"/>
                    <a:pt x="1902" y="14383"/>
                  </a:cubicBezTo>
                  <a:cubicBezTo>
                    <a:pt x="2920" y="15564"/>
                    <a:pt x="4364" y="16171"/>
                    <a:pt x="5819" y="16171"/>
                  </a:cubicBezTo>
                  <a:cubicBezTo>
                    <a:pt x="7033" y="16171"/>
                    <a:pt x="8254" y="15748"/>
                    <a:pt x="9241" y="14883"/>
                  </a:cubicBezTo>
                  <a:lnTo>
                    <a:pt x="16579" y="8512"/>
                  </a:lnTo>
                  <a:cubicBezTo>
                    <a:pt x="17647" y="7544"/>
                    <a:pt x="17747" y="5943"/>
                    <a:pt x="16846" y="4842"/>
                  </a:cubicBezTo>
                  <a:lnTo>
                    <a:pt x="13377" y="873"/>
                  </a:lnTo>
                  <a:cubicBezTo>
                    <a:pt x="12871" y="295"/>
                    <a:pt x="12160" y="0"/>
                    <a:pt x="11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95;p26">
              <a:extLst>
                <a:ext uri="{FF2B5EF4-FFF2-40B4-BE49-F238E27FC236}">
                  <a16:creationId xmlns:a16="http://schemas.microsoft.com/office/drawing/2014/main" id="{F544C1B3-E1AD-7284-B421-7CFBF70CE78D}"/>
                </a:ext>
              </a:extLst>
            </p:cNvPr>
            <p:cNvSpPr/>
            <p:nvPr/>
          </p:nvSpPr>
          <p:spPr>
            <a:xfrm>
              <a:off x="7519719" y="1061627"/>
              <a:ext cx="348824" cy="323937"/>
            </a:xfrm>
            <a:custGeom>
              <a:avLst/>
              <a:gdLst/>
              <a:ahLst/>
              <a:cxnLst/>
              <a:rect l="l" t="t" r="r" b="b"/>
              <a:pathLst>
                <a:path w="13077" h="12144" extrusionOk="0">
                  <a:moveTo>
                    <a:pt x="7346" y="1"/>
                  </a:moveTo>
                  <a:cubicBezTo>
                    <a:pt x="6867" y="1"/>
                    <a:pt x="6387" y="169"/>
                    <a:pt x="6004" y="505"/>
                  </a:cubicBezTo>
                  <a:lnTo>
                    <a:pt x="1868" y="4108"/>
                  </a:lnTo>
                  <a:cubicBezTo>
                    <a:pt x="167" y="5575"/>
                    <a:pt x="0" y="8144"/>
                    <a:pt x="1468" y="9845"/>
                  </a:cubicBezTo>
                  <a:lnTo>
                    <a:pt x="2268" y="10746"/>
                  </a:lnTo>
                  <a:cubicBezTo>
                    <a:pt x="3068" y="11672"/>
                    <a:pt x="4194" y="12144"/>
                    <a:pt x="5328" y="12144"/>
                  </a:cubicBezTo>
                  <a:cubicBezTo>
                    <a:pt x="6277" y="12144"/>
                    <a:pt x="7231" y="11814"/>
                    <a:pt x="8006" y="11146"/>
                  </a:cubicBezTo>
                  <a:lnTo>
                    <a:pt x="12142" y="7510"/>
                  </a:lnTo>
                  <a:cubicBezTo>
                    <a:pt x="12976" y="6776"/>
                    <a:pt x="13076" y="5509"/>
                    <a:pt x="12342" y="4675"/>
                  </a:cubicBezTo>
                  <a:lnTo>
                    <a:pt x="8873" y="705"/>
                  </a:lnTo>
                  <a:cubicBezTo>
                    <a:pt x="8476" y="235"/>
                    <a:pt x="7912" y="1"/>
                    <a:pt x="7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96;p26">
              <a:extLst>
                <a:ext uri="{FF2B5EF4-FFF2-40B4-BE49-F238E27FC236}">
                  <a16:creationId xmlns:a16="http://schemas.microsoft.com/office/drawing/2014/main" id="{08D61BC4-47C0-744C-6BE2-444B23B0A995}"/>
                </a:ext>
              </a:extLst>
            </p:cNvPr>
            <p:cNvSpPr/>
            <p:nvPr/>
          </p:nvSpPr>
          <p:spPr>
            <a:xfrm>
              <a:off x="7533936" y="746173"/>
              <a:ext cx="852441" cy="649874"/>
            </a:xfrm>
            <a:custGeom>
              <a:avLst/>
              <a:gdLst/>
              <a:ahLst/>
              <a:cxnLst/>
              <a:rect l="l" t="t" r="r" b="b"/>
              <a:pathLst>
                <a:path w="31957" h="24363" extrusionOk="0">
                  <a:moveTo>
                    <a:pt x="23130" y="1"/>
                  </a:moveTo>
                  <a:cubicBezTo>
                    <a:pt x="22500" y="1"/>
                    <a:pt x="21859" y="136"/>
                    <a:pt x="21249" y="423"/>
                  </a:cubicBezTo>
                  <a:lnTo>
                    <a:pt x="6339" y="7461"/>
                  </a:lnTo>
                  <a:cubicBezTo>
                    <a:pt x="1902" y="9596"/>
                    <a:pt x="1" y="14866"/>
                    <a:pt x="2102" y="19303"/>
                  </a:cubicBezTo>
                  <a:cubicBezTo>
                    <a:pt x="3622" y="22487"/>
                    <a:pt x="6816" y="24363"/>
                    <a:pt x="10146" y="24363"/>
                  </a:cubicBezTo>
                  <a:cubicBezTo>
                    <a:pt x="11421" y="24363"/>
                    <a:pt x="12716" y="24088"/>
                    <a:pt x="13944" y="23506"/>
                  </a:cubicBezTo>
                  <a:lnTo>
                    <a:pt x="28855" y="16434"/>
                  </a:lnTo>
                  <a:cubicBezTo>
                    <a:pt x="31056" y="15400"/>
                    <a:pt x="31957" y="12765"/>
                    <a:pt x="30956" y="10563"/>
                  </a:cubicBezTo>
                  <a:lnTo>
                    <a:pt x="27120" y="2491"/>
                  </a:lnTo>
                  <a:cubicBezTo>
                    <a:pt x="26348" y="923"/>
                    <a:pt x="24775" y="1"/>
                    <a:pt x="23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97;p26">
              <a:extLst>
                <a:ext uri="{FF2B5EF4-FFF2-40B4-BE49-F238E27FC236}">
                  <a16:creationId xmlns:a16="http://schemas.microsoft.com/office/drawing/2014/main" id="{CA9E8BD7-05A8-8B70-9ED1-69BCB328EB08}"/>
                </a:ext>
              </a:extLst>
            </p:cNvPr>
            <p:cNvSpPr/>
            <p:nvPr/>
          </p:nvSpPr>
          <p:spPr>
            <a:xfrm>
              <a:off x="7937897" y="536857"/>
              <a:ext cx="756360" cy="687032"/>
            </a:xfrm>
            <a:custGeom>
              <a:avLst/>
              <a:gdLst/>
              <a:ahLst/>
              <a:cxnLst/>
              <a:rect l="l" t="t" r="r" b="b"/>
              <a:pathLst>
                <a:path w="28355" h="25756" extrusionOk="0">
                  <a:moveTo>
                    <a:pt x="14179" y="1"/>
                  </a:moveTo>
                  <a:cubicBezTo>
                    <a:pt x="8379" y="1"/>
                    <a:pt x="3120" y="3949"/>
                    <a:pt x="1669" y="9837"/>
                  </a:cubicBezTo>
                  <a:cubicBezTo>
                    <a:pt x="1" y="16742"/>
                    <a:pt x="4237" y="23714"/>
                    <a:pt x="11142" y="25382"/>
                  </a:cubicBezTo>
                  <a:cubicBezTo>
                    <a:pt x="12169" y="25635"/>
                    <a:pt x="13196" y="25756"/>
                    <a:pt x="14208" y="25756"/>
                  </a:cubicBezTo>
                  <a:cubicBezTo>
                    <a:pt x="20002" y="25756"/>
                    <a:pt x="25267" y="21787"/>
                    <a:pt x="26687" y="15908"/>
                  </a:cubicBezTo>
                  <a:cubicBezTo>
                    <a:pt x="28355" y="9003"/>
                    <a:pt x="24118" y="2065"/>
                    <a:pt x="17213" y="364"/>
                  </a:cubicBezTo>
                  <a:cubicBezTo>
                    <a:pt x="16197" y="118"/>
                    <a:pt x="15180" y="1"/>
                    <a:pt x="14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98;p26">
              <a:extLst>
                <a:ext uri="{FF2B5EF4-FFF2-40B4-BE49-F238E27FC236}">
                  <a16:creationId xmlns:a16="http://schemas.microsoft.com/office/drawing/2014/main" id="{03AB3DAC-CF2F-D78F-1617-09538DB047B7}"/>
                </a:ext>
              </a:extLst>
            </p:cNvPr>
            <p:cNvSpPr/>
            <p:nvPr/>
          </p:nvSpPr>
          <p:spPr>
            <a:xfrm>
              <a:off x="8211072" y="619281"/>
              <a:ext cx="439598" cy="550378"/>
            </a:xfrm>
            <a:custGeom>
              <a:avLst/>
              <a:gdLst/>
              <a:ahLst/>
              <a:cxnLst/>
              <a:rect l="l" t="t" r="r" b="b"/>
              <a:pathLst>
                <a:path w="16480" h="20633" extrusionOk="0">
                  <a:moveTo>
                    <a:pt x="8441" y="0"/>
                  </a:moveTo>
                  <a:cubicBezTo>
                    <a:pt x="4181" y="0"/>
                    <a:pt x="560" y="4356"/>
                    <a:pt x="267" y="9916"/>
                  </a:cubicBezTo>
                  <a:cubicBezTo>
                    <a:pt x="1" y="15620"/>
                    <a:pt x="3303" y="20424"/>
                    <a:pt x="7706" y="20624"/>
                  </a:cubicBezTo>
                  <a:cubicBezTo>
                    <a:pt x="7816" y="20630"/>
                    <a:pt x="7926" y="20633"/>
                    <a:pt x="8036" y="20633"/>
                  </a:cubicBezTo>
                  <a:cubicBezTo>
                    <a:pt x="12266" y="20633"/>
                    <a:pt x="15886" y="16278"/>
                    <a:pt x="16179" y="10750"/>
                  </a:cubicBezTo>
                  <a:cubicBezTo>
                    <a:pt x="16479" y="5046"/>
                    <a:pt x="13143" y="243"/>
                    <a:pt x="8774" y="9"/>
                  </a:cubicBezTo>
                  <a:cubicBezTo>
                    <a:pt x="8662" y="3"/>
                    <a:pt x="8552" y="0"/>
                    <a:pt x="8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99;p26">
              <a:extLst>
                <a:ext uri="{FF2B5EF4-FFF2-40B4-BE49-F238E27FC236}">
                  <a16:creationId xmlns:a16="http://schemas.microsoft.com/office/drawing/2014/main" id="{27240B4B-88CC-8D60-092C-8FEBD79A2BC7}"/>
                </a:ext>
              </a:extLst>
            </p:cNvPr>
            <p:cNvSpPr/>
            <p:nvPr/>
          </p:nvSpPr>
          <p:spPr>
            <a:xfrm>
              <a:off x="7972601" y="773274"/>
              <a:ext cx="386195" cy="397052"/>
            </a:xfrm>
            <a:custGeom>
              <a:avLst/>
              <a:gdLst/>
              <a:ahLst/>
              <a:cxnLst/>
              <a:rect l="l" t="t" r="r" b="b"/>
              <a:pathLst>
                <a:path w="14478" h="14885" extrusionOk="0">
                  <a:moveTo>
                    <a:pt x="5273" y="304"/>
                  </a:moveTo>
                  <a:cubicBezTo>
                    <a:pt x="5328" y="304"/>
                    <a:pt x="5383" y="305"/>
                    <a:pt x="5438" y="307"/>
                  </a:cubicBezTo>
                  <a:cubicBezTo>
                    <a:pt x="7740" y="307"/>
                    <a:pt x="10308" y="1908"/>
                    <a:pt x="11943" y="4577"/>
                  </a:cubicBezTo>
                  <a:cubicBezTo>
                    <a:pt x="14144" y="8213"/>
                    <a:pt x="13811" y="12416"/>
                    <a:pt x="11242" y="13984"/>
                  </a:cubicBezTo>
                  <a:cubicBezTo>
                    <a:pt x="10572" y="14390"/>
                    <a:pt x="9817" y="14590"/>
                    <a:pt x="9013" y="14590"/>
                  </a:cubicBezTo>
                  <a:cubicBezTo>
                    <a:pt x="8297" y="14590"/>
                    <a:pt x="7542" y="14431"/>
                    <a:pt x="6772" y="14117"/>
                  </a:cubicBezTo>
                  <a:cubicBezTo>
                    <a:pt x="5004" y="13316"/>
                    <a:pt x="3537" y="11982"/>
                    <a:pt x="2536" y="10314"/>
                  </a:cubicBezTo>
                  <a:cubicBezTo>
                    <a:pt x="334" y="6678"/>
                    <a:pt x="668" y="2475"/>
                    <a:pt x="3237" y="874"/>
                  </a:cubicBezTo>
                  <a:cubicBezTo>
                    <a:pt x="3856" y="503"/>
                    <a:pt x="4561" y="304"/>
                    <a:pt x="5273" y="304"/>
                  </a:cubicBezTo>
                  <a:close/>
                  <a:moveTo>
                    <a:pt x="5458" y="0"/>
                  </a:moveTo>
                  <a:cubicBezTo>
                    <a:pt x="4620" y="0"/>
                    <a:pt x="3816" y="206"/>
                    <a:pt x="3103" y="641"/>
                  </a:cubicBezTo>
                  <a:cubicBezTo>
                    <a:pt x="368" y="2309"/>
                    <a:pt x="1" y="6712"/>
                    <a:pt x="2303" y="10448"/>
                  </a:cubicBezTo>
                  <a:cubicBezTo>
                    <a:pt x="3303" y="12182"/>
                    <a:pt x="4838" y="13550"/>
                    <a:pt x="6672" y="14384"/>
                  </a:cubicBezTo>
                  <a:cubicBezTo>
                    <a:pt x="7406" y="14717"/>
                    <a:pt x="8207" y="14884"/>
                    <a:pt x="9041" y="14884"/>
                  </a:cubicBezTo>
                  <a:cubicBezTo>
                    <a:pt x="9841" y="14884"/>
                    <a:pt x="10675" y="14684"/>
                    <a:pt x="11376" y="14250"/>
                  </a:cubicBezTo>
                  <a:cubicBezTo>
                    <a:pt x="14111" y="12583"/>
                    <a:pt x="14478" y="8179"/>
                    <a:pt x="12176" y="4443"/>
                  </a:cubicBezTo>
                  <a:cubicBezTo>
                    <a:pt x="10499" y="1657"/>
                    <a:pt x="7837" y="0"/>
                    <a:pt x="5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00;p26">
              <a:extLst>
                <a:ext uri="{FF2B5EF4-FFF2-40B4-BE49-F238E27FC236}">
                  <a16:creationId xmlns:a16="http://schemas.microsoft.com/office/drawing/2014/main" id="{50778658-26C1-F45C-C97A-928442236297}"/>
                </a:ext>
              </a:extLst>
            </p:cNvPr>
            <p:cNvSpPr/>
            <p:nvPr/>
          </p:nvSpPr>
          <p:spPr>
            <a:xfrm>
              <a:off x="8066922" y="812218"/>
              <a:ext cx="8029" cy="7523"/>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01;p26">
              <a:extLst>
                <a:ext uri="{FF2B5EF4-FFF2-40B4-BE49-F238E27FC236}">
                  <a16:creationId xmlns:a16="http://schemas.microsoft.com/office/drawing/2014/main" id="{66062B60-8DFF-C28E-EDA7-F4E9A5004BC5}"/>
                </a:ext>
              </a:extLst>
            </p:cNvPr>
            <p:cNvSpPr/>
            <p:nvPr/>
          </p:nvSpPr>
          <p:spPr>
            <a:xfrm>
              <a:off x="8088289" y="799255"/>
              <a:ext cx="172638" cy="92561"/>
            </a:xfrm>
            <a:custGeom>
              <a:avLst/>
              <a:gdLst/>
              <a:ahLst/>
              <a:cxnLst/>
              <a:rect l="l" t="t" r="r" b="b"/>
              <a:pathLst>
                <a:path w="6472" h="3470" extrusionOk="0">
                  <a:moveTo>
                    <a:pt x="1068" y="0"/>
                  </a:moveTo>
                  <a:cubicBezTo>
                    <a:pt x="1001" y="0"/>
                    <a:pt x="934" y="67"/>
                    <a:pt x="934" y="134"/>
                  </a:cubicBezTo>
                  <a:lnTo>
                    <a:pt x="934" y="167"/>
                  </a:lnTo>
                  <a:cubicBezTo>
                    <a:pt x="934" y="234"/>
                    <a:pt x="1001" y="267"/>
                    <a:pt x="1068" y="301"/>
                  </a:cubicBezTo>
                  <a:cubicBezTo>
                    <a:pt x="1134" y="301"/>
                    <a:pt x="1201" y="234"/>
                    <a:pt x="1201" y="134"/>
                  </a:cubicBezTo>
                  <a:cubicBezTo>
                    <a:pt x="1201" y="67"/>
                    <a:pt x="1134" y="0"/>
                    <a:pt x="1068" y="0"/>
                  </a:cubicBezTo>
                  <a:close/>
                  <a:moveTo>
                    <a:pt x="1950" y="92"/>
                  </a:moveTo>
                  <a:cubicBezTo>
                    <a:pt x="1879" y="92"/>
                    <a:pt x="1835" y="146"/>
                    <a:pt x="1835" y="200"/>
                  </a:cubicBezTo>
                  <a:cubicBezTo>
                    <a:pt x="1802" y="267"/>
                    <a:pt x="1868" y="367"/>
                    <a:pt x="1935" y="367"/>
                  </a:cubicBezTo>
                  <a:lnTo>
                    <a:pt x="1968" y="367"/>
                  </a:lnTo>
                  <a:cubicBezTo>
                    <a:pt x="2035" y="367"/>
                    <a:pt x="2102" y="334"/>
                    <a:pt x="2102" y="267"/>
                  </a:cubicBezTo>
                  <a:cubicBezTo>
                    <a:pt x="2102" y="200"/>
                    <a:pt x="2068" y="100"/>
                    <a:pt x="2002" y="100"/>
                  </a:cubicBezTo>
                  <a:cubicBezTo>
                    <a:pt x="1983" y="94"/>
                    <a:pt x="1966" y="92"/>
                    <a:pt x="1950" y="92"/>
                  </a:cubicBezTo>
                  <a:close/>
                  <a:moveTo>
                    <a:pt x="188" y="121"/>
                  </a:moveTo>
                  <a:cubicBezTo>
                    <a:pt x="169" y="121"/>
                    <a:pt x="150" y="125"/>
                    <a:pt x="134" y="134"/>
                  </a:cubicBezTo>
                  <a:cubicBezTo>
                    <a:pt x="67" y="134"/>
                    <a:pt x="0" y="234"/>
                    <a:pt x="34" y="301"/>
                  </a:cubicBezTo>
                  <a:cubicBezTo>
                    <a:pt x="67" y="367"/>
                    <a:pt x="100" y="401"/>
                    <a:pt x="167" y="401"/>
                  </a:cubicBezTo>
                  <a:lnTo>
                    <a:pt x="200" y="401"/>
                  </a:lnTo>
                  <a:cubicBezTo>
                    <a:pt x="267" y="367"/>
                    <a:pt x="334" y="301"/>
                    <a:pt x="301" y="234"/>
                  </a:cubicBezTo>
                  <a:cubicBezTo>
                    <a:pt x="301" y="159"/>
                    <a:pt x="244" y="121"/>
                    <a:pt x="188" y="121"/>
                  </a:cubicBezTo>
                  <a:close/>
                  <a:moveTo>
                    <a:pt x="2816" y="354"/>
                  </a:moveTo>
                  <a:cubicBezTo>
                    <a:pt x="2769" y="354"/>
                    <a:pt x="2727" y="385"/>
                    <a:pt x="2702" y="434"/>
                  </a:cubicBezTo>
                  <a:cubicBezTo>
                    <a:pt x="2669" y="501"/>
                    <a:pt x="2702" y="601"/>
                    <a:pt x="2769" y="634"/>
                  </a:cubicBezTo>
                  <a:lnTo>
                    <a:pt x="2836" y="634"/>
                  </a:lnTo>
                  <a:cubicBezTo>
                    <a:pt x="2902" y="634"/>
                    <a:pt x="2936" y="601"/>
                    <a:pt x="2969" y="567"/>
                  </a:cubicBezTo>
                  <a:cubicBezTo>
                    <a:pt x="3002" y="467"/>
                    <a:pt x="2969" y="401"/>
                    <a:pt x="2869" y="367"/>
                  </a:cubicBezTo>
                  <a:cubicBezTo>
                    <a:pt x="2851" y="358"/>
                    <a:pt x="2833" y="354"/>
                    <a:pt x="2816" y="354"/>
                  </a:cubicBezTo>
                  <a:close/>
                  <a:moveTo>
                    <a:pt x="3631" y="748"/>
                  </a:moveTo>
                  <a:cubicBezTo>
                    <a:pt x="3592" y="748"/>
                    <a:pt x="3557" y="771"/>
                    <a:pt x="3536" y="834"/>
                  </a:cubicBezTo>
                  <a:cubicBezTo>
                    <a:pt x="3469" y="901"/>
                    <a:pt x="3503" y="968"/>
                    <a:pt x="3570" y="1001"/>
                  </a:cubicBezTo>
                  <a:lnTo>
                    <a:pt x="3570" y="1034"/>
                  </a:lnTo>
                  <a:lnTo>
                    <a:pt x="3636" y="1034"/>
                  </a:lnTo>
                  <a:cubicBezTo>
                    <a:pt x="3703" y="1034"/>
                    <a:pt x="3736" y="1001"/>
                    <a:pt x="3770" y="968"/>
                  </a:cubicBezTo>
                  <a:cubicBezTo>
                    <a:pt x="3803" y="901"/>
                    <a:pt x="3770" y="801"/>
                    <a:pt x="3703" y="768"/>
                  </a:cubicBezTo>
                  <a:cubicBezTo>
                    <a:pt x="3679" y="755"/>
                    <a:pt x="3654" y="748"/>
                    <a:pt x="3631" y="748"/>
                  </a:cubicBezTo>
                  <a:close/>
                  <a:moveTo>
                    <a:pt x="4411" y="1246"/>
                  </a:moveTo>
                  <a:cubicBezTo>
                    <a:pt x="4365" y="1246"/>
                    <a:pt x="4323" y="1262"/>
                    <a:pt x="4303" y="1301"/>
                  </a:cubicBezTo>
                  <a:cubicBezTo>
                    <a:pt x="4237" y="1368"/>
                    <a:pt x="4270" y="1435"/>
                    <a:pt x="4303" y="1501"/>
                  </a:cubicBezTo>
                  <a:lnTo>
                    <a:pt x="4337" y="1501"/>
                  </a:lnTo>
                  <a:cubicBezTo>
                    <a:pt x="4337" y="1535"/>
                    <a:pt x="4370" y="1535"/>
                    <a:pt x="4403" y="1535"/>
                  </a:cubicBezTo>
                  <a:cubicBezTo>
                    <a:pt x="4437" y="1535"/>
                    <a:pt x="4504" y="1501"/>
                    <a:pt x="4504" y="1468"/>
                  </a:cubicBezTo>
                  <a:cubicBezTo>
                    <a:pt x="4570" y="1401"/>
                    <a:pt x="4537" y="1301"/>
                    <a:pt x="4504" y="1268"/>
                  </a:cubicBezTo>
                  <a:cubicBezTo>
                    <a:pt x="4476" y="1254"/>
                    <a:pt x="4443" y="1246"/>
                    <a:pt x="4411" y="1246"/>
                  </a:cubicBezTo>
                  <a:close/>
                  <a:moveTo>
                    <a:pt x="5104" y="1818"/>
                  </a:moveTo>
                  <a:cubicBezTo>
                    <a:pt x="5071" y="1818"/>
                    <a:pt x="5037" y="1835"/>
                    <a:pt x="5004" y="1868"/>
                  </a:cubicBezTo>
                  <a:cubicBezTo>
                    <a:pt x="4937" y="1935"/>
                    <a:pt x="4937" y="2002"/>
                    <a:pt x="5004" y="2068"/>
                  </a:cubicBezTo>
                  <a:cubicBezTo>
                    <a:pt x="5037" y="2102"/>
                    <a:pt x="5071" y="2102"/>
                    <a:pt x="5104" y="2102"/>
                  </a:cubicBezTo>
                  <a:cubicBezTo>
                    <a:pt x="5137" y="2102"/>
                    <a:pt x="5171" y="2102"/>
                    <a:pt x="5204" y="2068"/>
                  </a:cubicBezTo>
                  <a:cubicBezTo>
                    <a:pt x="5271" y="2002"/>
                    <a:pt x="5271" y="1935"/>
                    <a:pt x="5204" y="1868"/>
                  </a:cubicBezTo>
                  <a:cubicBezTo>
                    <a:pt x="5171" y="1835"/>
                    <a:pt x="5137" y="1818"/>
                    <a:pt x="5104" y="1818"/>
                  </a:cubicBezTo>
                  <a:close/>
                  <a:moveTo>
                    <a:pt x="5738" y="2485"/>
                  </a:moveTo>
                  <a:cubicBezTo>
                    <a:pt x="5704" y="2485"/>
                    <a:pt x="5671" y="2502"/>
                    <a:pt x="5638" y="2535"/>
                  </a:cubicBezTo>
                  <a:cubicBezTo>
                    <a:pt x="5571" y="2569"/>
                    <a:pt x="5571" y="2669"/>
                    <a:pt x="5638" y="2736"/>
                  </a:cubicBezTo>
                  <a:cubicBezTo>
                    <a:pt x="5671" y="2736"/>
                    <a:pt x="5704" y="2769"/>
                    <a:pt x="5738" y="2769"/>
                  </a:cubicBezTo>
                  <a:cubicBezTo>
                    <a:pt x="5771" y="2769"/>
                    <a:pt x="5804" y="2736"/>
                    <a:pt x="5838" y="2736"/>
                  </a:cubicBezTo>
                  <a:cubicBezTo>
                    <a:pt x="5905" y="2669"/>
                    <a:pt x="5905" y="2569"/>
                    <a:pt x="5838" y="2535"/>
                  </a:cubicBezTo>
                  <a:cubicBezTo>
                    <a:pt x="5804" y="2502"/>
                    <a:pt x="5771" y="2485"/>
                    <a:pt x="5738" y="2485"/>
                  </a:cubicBezTo>
                  <a:close/>
                  <a:moveTo>
                    <a:pt x="6321" y="3181"/>
                  </a:moveTo>
                  <a:cubicBezTo>
                    <a:pt x="6293" y="3181"/>
                    <a:pt x="6266" y="3189"/>
                    <a:pt x="6238" y="3203"/>
                  </a:cubicBezTo>
                  <a:cubicBezTo>
                    <a:pt x="6171" y="3269"/>
                    <a:pt x="6138" y="3336"/>
                    <a:pt x="6205" y="3403"/>
                  </a:cubicBezTo>
                  <a:cubicBezTo>
                    <a:pt x="6238" y="3436"/>
                    <a:pt x="6271" y="3469"/>
                    <a:pt x="6305" y="3469"/>
                  </a:cubicBezTo>
                  <a:cubicBezTo>
                    <a:pt x="6338" y="3469"/>
                    <a:pt x="6372" y="3469"/>
                    <a:pt x="6405" y="3436"/>
                  </a:cubicBezTo>
                  <a:cubicBezTo>
                    <a:pt x="6472" y="3403"/>
                    <a:pt x="6472" y="3303"/>
                    <a:pt x="6438" y="3236"/>
                  </a:cubicBezTo>
                  <a:cubicBezTo>
                    <a:pt x="6399" y="3197"/>
                    <a:pt x="6360" y="3181"/>
                    <a:pt x="6321" y="318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202;p26">
              <a:extLst>
                <a:ext uri="{FF2B5EF4-FFF2-40B4-BE49-F238E27FC236}">
                  <a16:creationId xmlns:a16="http://schemas.microsoft.com/office/drawing/2014/main" id="{BC041975-CF54-196D-71BB-F31F5FD4702F}"/>
                </a:ext>
              </a:extLst>
            </p:cNvPr>
            <p:cNvSpPr/>
            <p:nvPr/>
          </p:nvSpPr>
          <p:spPr>
            <a:xfrm>
              <a:off x="8266235" y="904780"/>
              <a:ext cx="7149" cy="749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203;p26">
              <a:extLst>
                <a:ext uri="{FF2B5EF4-FFF2-40B4-BE49-F238E27FC236}">
                  <a16:creationId xmlns:a16="http://schemas.microsoft.com/office/drawing/2014/main" id="{82100FD5-1FF7-A673-B72F-C6BB7F861884}"/>
                </a:ext>
              </a:extLst>
            </p:cNvPr>
            <p:cNvSpPr/>
            <p:nvPr/>
          </p:nvSpPr>
          <p:spPr>
            <a:xfrm>
              <a:off x="8376588" y="658733"/>
              <a:ext cx="1222578" cy="872848"/>
            </a:xfrm>
            <a:custGeom>
              <a:avLst/>
              <a:gdLst/>
              <a:ahLst/>
              <a:cxnLst/>
              <a:rect l="l" t="t" r="r" b="b"/>
              <a:pathLst>
                <a:path w="45833" h="32722" extrusionOk="0">
                  <a:moveTo>
                    <a:pt x="12402" y="1"/>
                  </a:moveTo>
                  <a:cubicBezTo>
                    <a:pt x="8087" y="1"/>
                    <a:pt x="4109" y="641"/>
                    <a:pt x="1268" y="1966"/>
                  </a:cubicBezTo>
                  <a:cubicBezTo>
                    <a:pt x="334" y="2400"/>
                    <a:pt x="0" y="3500"/>
                    <a:pt x="500" y="4368"/>
                  </a:cubicBezTo>
                  <a:cubicBezTo>
                    <a:pt x="2068" y="7003"/>
                    <a:pt x="3002" y="11940"/>
                    <a:pt x="2435" y="15175"/>
                  </a:cubicBezTo>
                  <a:cubicBezTo>
                    <a:pt x="2268" y="16176"/>
                    <a:pt x="3002" y="17110"/>
                    <a:pt x="4003" y="17177"/>
                  </a:cubicBezTo>
                  <a:cubicBezTo>
                    <a:pt x="14677" y="18178"/>
                    <a:pt x="23684" y="23715"/>
                    <a:pt x="29288" y="32721"/>
                  </a:cubicBezTo>
                  <a:cubicBezTo>
                    <a:pt x="29521" y="25416"/>
                    <a:pt x="40662" y="19278"/>
                    <a:pt x="45833" y="13741"/>
                  </a:cubicBezTo>
                  <a:cubicBezTo>
                    <a:pt x="41763" y="7904"/>
                    <a:pt x="27853" y="1833"/>
                    <a:pt x="19848" y="598"/>
                  </a:cubicBezTo>
                  <a:cubicBezTo>
                    <a:pt x="17353" y="203"/>
                    <a:pt x="14825" y="1"/>
                    <a:pt x="1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204;p26">
              <a:extLst>
                <a:ext uri="{FF2B5EF4-FFF2-40B4-BE49-F238E27FC236}">
                  <a16:creationId xmlns:a16="http://schemas.microsoft.com/office/drawing/2014/main" id="{5CADDBDE-62E9-8C31-5F44-360A8C9675BF}"/>
                </a:ext>
              </a:extLst>
            </p:cNvPr>
            <p:cNvSpPr/>
            <p:nvPr/>
          </p:nvSpPr>
          <p:spPr>
            <a:xfrm>
              <a:off x="9091068" y="3636796"/>
              <a:ext cx="910299" cy="401320"/>
            </a:xfrm>
            <a:custGeom>
              <a:avLst/>
              <a:gdLst/>
              <a:ahLst/>
              <a:cxnLst/>
              <a:rect l="l" t="t" r="r" b="b"/>
              <a:pathLst>
                <a:path w="34126" h="15045" extrusionOk="0">
                  <a:moveTo>
                    <a:pt x="8907" y="0"/>
                  </a:moveTo>
                  <a:cubicBezTo>
                    <a:pt x="1" y="0"/>
                    <a:pt x="2436" y="15045"/>
                    <a:pt x="2436" y="15045"/>
                  </a:cubicBezTo>
                  <a:lnTo>
                    <a:pt x="30222" y="15045"/>
                  </a:lnTo>
                  <a:cubicBezTo>
                    <a:pt x="33091" y="15045"/>
                    <a:pt x="34125" y="11242"/>
                    <a:pt x="31623" y="9807"/>
                  </a:cubicBezTo>
                  <a:cubicBezTo>
                    <a:pt x="23985" y="5471"/>
                    <a:pt x="13477" y="0"/>
                    <a:pt x="8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205;p26">
              <a:extLst>
                <a:ext uri="{FF2B5EF4-FFF2-40B4-BE49-F238E27FC236}">
                  <a16:creationId xmlns:a16="http://schemas.microsoft.com/office/drawing/2014/main" id="{DC3D5121-77A3-88F5-46EE-D9F403AC15BA}"/>
                </a:ext>
              </a:extLst>
            </p:cNvPr>
            <p:cNvSpPr/>
            <p:nvPr/>
          </p:nvSpPr>
          <p:spPr>
            <a:xfrm>
              <a:off x="9080398" y="3713325"/>
              <a:ext cx="410229" cy="282084"/>
            </a:xfrm>
            <a:custGeom>
              <a:avLst/>
              <a:gdLst/>
              <a:ahLst/>
              <a:cxnLst/>
              <a:rect l="l" t="t" r="r" b="b"/>
              <a:pathLst>
                <a:path w="15379" h="10575" extrusionOk="0">
                  <a:moveTo>
                    <a:pt x="15378" y="0"/>
                  </a:moveTo>
                  <a:lnTo>
                    <a:pt x="468" y="601"/>
                  </a:lnTo>
                  <a:lnTo>
                    <a:pt x="1" y="10574"/>
                  </a:lnTo>
                  <a:cubicBezTo>
                    <a:pt x="13043" y="8440"/>
                    <a:pt x="15378" y="0"/>
                    <a:pt x="1537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206;p26">
              <a:extLst>
                <a:ext uri="{FF2B5EF4-FFF2-40B4-BE49-F238E27FC236}">
                  <a16:creationId xmlns:a16="http://schemas.microsoft.com/office/drawing/2014/main" id="{A77D5C59-DB03-1F5D-E0E6-256378B12071}"/>
                </a:ext>
              </a:extLst>
            </p:cNvPr>
            <p:cNvSpPr/>
            <p:nvPr/>
          </p:nvSpPr>
          <p:spPr>
            <a:xfrm>
              <a:off x="8549200" y="2560155"/>
              <a:ext cx="1261737" cy="1262644"/>
            </a:xfrm>
            <a:custGeom>
              <a:avLst/>
              <a:gdLst/>
              <a:ahLst/>
              <a:cxnLst/>
              <a:rect l="l" t="t" r="r" b="b"/>
              <a:pathLst>
                <a:path w="47301" h="47335" extrusionOk="0">
                  <a:moveTo>
                    <a:pt x="23651" y="0"/>
                  </a:moveTo>
                  <a:cubicBezTo>
                    <a:pt x="10575" y="0"/>
                    <a:pt x="0" y="10608"/>
                    <a:pt x="0" y="23684"/>
                  </a:cubicBezTo>
                  <a:cubicBezTo>
                    <a:pt x="0" y="36727"/>
                    <a:pt x="10575" y="47334"/>
                    <a:pt x="23651" y="47334"/>
                  </a:cubicBezTo>
                  <a:cubicBezTo>
                    <a:pt x="36727" y="47334"/>
                    <a:pt x="47301" y="36727"/>
                    <a:pt x="47301" y="23684"/>
                  </a:cubicBezTo>
                  <a:cubicBezTo>
                    <a:pt x="47301" y="10608"/>
                    <a:pt x="36727" y="0"/>
                    <a:pt x="2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207;p26">
              <a:extLst>
                <a:ext uri="{FF2B5EF4-FFF2-40B4-BE49-F238E27FC236}">
                  <a16:creationId xmlns:a16="http://schemas.microsoft.com/office/drawing/2014/main" id="{3C35FB72-1C20-91C9-6D8C-AE67EA31D6B4}"/>
                </a:ext>
              </a:extLst>
            </p:cNvPr>
            <p:cNvSpPr/>
            <p:nvPr/>
          </p:nvSpPr>
          <p:spPr>
            <a:xfrm>
              <a:off x="8822348" y="2869874"/>
              <a:ext cx="975251" cy="912779"/>
            </a:xfrm>
            <a:custGeom>
              <a:avLst/>
              <a:gdLst/>
              <a:ahLst/>
              <a:cxnLst/>
              <a:rect l="l" t="t" r="r" b="b"/>
              <a:pathLst>
                <a:path w="36561" h="34219" extrusionOk="0">
                  <a:moveTo>
                    <a:pt x="20996" y="1"/>
                  </a:moveTo>
                  <a:cubicBezTo>
                    <a:pt x="15866" y="1"/>
                    <a:pt x="10414" y="2496"/>
                    <a:pt x="6472" y="7169"/>
                  </a:cubicBezTo>
                  <a:cubicBezTo>
                    <a:pt x="1" y="14875"/>
                    <a:pt x="34" y="25583"/>
                    <a:pt x="6572" y="31053"/>
                  </a:cubicBezTo>
                  <a:cubicBezTo>
                    <a:pt x="9115" y="33191"/>
                    <a:pt x="12274" y="34219"/>
                    <a:pt x="15565" y="34219"/>
                  </a:cubicBezTo>
                  <a:cubicBezTo>
                    <a:pt x="20695" y="34219"/>
                    <a:pt x="26147" y="31724"/>
                    <a:pt x="30089" y="27050"/>
                  </a:cubicBezTo>
                  <a:cubicBezTo>
                    <a:pt x="36560" y="19345"/>
                    <a:pt x="36527" y="8637"/>
                    <a:pt x="29989" y="3166"/>
                  </a:cubicBezTo>
                  <a:cubicBezTo>
                    <a:pt x="27447" y="1028"/>
                    <a:pt x="24288" y="1"/>
                    <a:pt x="209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208;p26">
              <a:extLst>
                <a:ext uri="{FF2B5EF4-FFF2-40B4-BE49-F238E27FC236}">
                  <a16:creationId xmlns:a16="http://schemas.microsoft.com/office/drawing/2014/main" id="{88ADCAAE-8A1D-3063-5502-3BE842B64EC2}"/>
                </a:ext>
              </a:extLst>
            </p:cNvPr>
            <p:cNvSpPr/>
            <p:nvPr/>
          </p:nvSpPr>
          <p:spPr>
            <a:xfrm>
              <a:off x="8574114" y="2803054"/>
              <a:ext cx="428022" cy="778606"/>
            </a:xfrm>
            <a:custGeom>
              <a:avLst/>
              <a:gdLst/>
              <a:ahLst/>
              <a:cxnLst/>
              <a:rect l="l" t="t" r="r" b="b"/>
              <a:pathLst>
                <a:path w="16046" h="29189" extrusionOk="0">
                  <a:moveTo>
                    <a:pt x="8006" y="401"/>
                  </a:moveTo>
                  <a:lnTo>
                    <a:pt x="8006" y="434"/>
                  </a:lnTo>
                  <a:cubicBezTo>
                    <a:pt x="12209" y="434"/>
                    <a:pt x="15578" y="6739"/>
                    <a:pt x="15578" y="14545"/>
                  </a:cubicBezTo>
                  <a:cubicBezTo>
                    <a:pt x="15578" y="22350"/>
                    <a:pt x="12209" y="28688"/>
                    <a:pt x="8006" y="28688"/>
                  </a:cubicBezTo>
                  <a:cubicBezTo>
                    <a:pt x="3836" y="28688"/>
                    <a:pt x="467" y="22350"/>
                    <a:pt x="467" y="14545"/>
                  </a:cubicBezTo>
                  <a:cubicBezTo>
                    <a:pt x="467" y="6739"/>
                    <a:pt x="3836" y="401"/>
                    <a:pt x="8006" y="401"/>
                  </a:cubicBezTo>
                  <a:close/>
                  <a:moveTo>
                    <a:pt x="8006" y="1"/>
                  </a:moveTo>
                  <a:cubicBezTo>
                    <a:pt x="3603" y="1"/>
                    <a:pt x="0" y="6539"/>
                    <a:pt x="0" y="14578"/>
                  </a:cubicBezTo>
                  <a:cubicBezTo>
                    <a:pt x="0" y="22617"/>
                    <a:pt x="3603" y="29188"/>
                    <a:pt x="8006" y="29188"/>
                  </a:cubicBezTo>
                  <a:cubicBezTo>
                    <a:pt x="12443" y="29188"/>
                    <a:pt x="16045" y="22617"/>
                    <a:pt x="16045" y="14578"/>
                  </a:cubicBezTo>
                  <a:cubicBezTo>
                    <a:pt x="16045" y="6539"/>
                    <a:pt x="12443" y="1"/>
                    <a:pt x="80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209;p26">
              <a:extLst>
                <a:ext uri="{FF2B5EF4-FFF2-40B4-BE49-F238E27FC236}">
                  <a16:creationId xmlns:a16="http://schemas.microsoft.com/office/drawing/2014/main" id="{C4ADE8C5-42E4-3EB2-A749-F10C6DB25ECE}"/>
                </a:ext>
              </a:extLst>
            </p:cNvPr>
            <p:cNvSpPr/>
            <p:nvPr/>
          </p:nvSpPr>
          <p:spPr>
            <a:xfrm>
              <a:off x="8781429" y="2850454"/>
              <a:ext cx="12484" cy="12243"/>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210;p26">
              <a:extLst>
                <a:ext uri="{FF2B5EF4-FFF2-40B4-BE49-F238E27FC236}">
                  <a16:creationId xmlns:a16="http://schemas.microsoft.com/office/drawing/2014/main" id="{84B46CFA-813D-1D4D-D726-C9E7C22334A4}"/>
                </a:ext>
              </a:extLst>
            </p:cNvPr>
            <p:cNvSpPr/>
            <p:nvPr/>
          </p:nvSpPr>
          <p:spPr>
            <a:xfrm>
              <a:off x="8817013" y="2857896"/>
              <a:ext cx="145084" cy="302891"/>
            </a:xfrm>
            <a:custGeom>
              <a:avLst/>
              <a:gdLst/>
              <a:ahLst/>
              <a:cxnLst/>
              <a:rect l="l" t="t" r="r" b="b"/>
              <a:pathLst>
                <a:path w="5439" h="11355" extrusionOk="0">
                  <a:moveTo>
                    <a:pt x="275" y="1"/>
                  </a:moveTo>
                  <a:cubicBezTo>
                    <a:pt x="177" y="1"/>
                    <a:pt x="93" y="44"/>
                    <a:pt x="68" y="146"/>
                  </a:cubicBezTo>
                  <a:cubicBezTo>
                    <a:pt x="1" y="246"/>
                    <a:pt x="68" y="380"/>
                    <a:pt x="168" y="447"/>
                  </a:cubicBezTo>
                  <a:lnTo>
                    <a:pt x="268" y="447"/>
                  </a:lnTo>
                  <a:cubicBezTo>
                    <a:pt x="368" y="447"/>
                    <a:pt x="434" y="413"/>
                    <a:pt x="468" y="313"/>
                  </a:cubicBezTo>
                  <a:cubicBezTo>
                    <a:pt x="535" y="213"/>
                    <a:pt x="468" y="80"/>
                    <a:pt x="368" y="13"/>
                  </a:cubicBezTo>
                  <a:cubicBezTo>
                    <a:pt x="336" y="5"/>
                    <a:pt x="305" y="1"/>
                    <a:pt x="275" y="1"/>
                  </a:cubicBezTo>
                  <a:close/>
                  <a:moveTo>
                    <a:pt x="1423" y="734"/>
                  </a:moveTo>
                  <a:cubicBezTo>
                    <a:pt x="1362" y="734"/>
                    <a:pt x="1305" y="758"/>
                    <a:pt x="1268" y="813"/>
                  </a:cubicBezTo>
                  <a:cubicBezTo>
                    <a:pt x="1168" y="914"/>
                    <a:pt x="1168" y="1047"/>
                    <a:pt x="1268" y="1147"/>
                  </a:cubicBezTo>
                  <a:cubicBezTo>
                    <a:pt x="1302" y="1180"/>
                    <a:pt x="1368" y="1180"/>
                    <a:pt x="1402" y="1214"/>
                  </a:cubicBezTo>
                  <a:cubicBezTo>
                    <a:pt x="1469" y="1180"/>
                    <a:pt x="1535" y="1180"/>
                    <a:pt x="1569" y="1114"/>
                  </a:cubicBezTo>
                  <a:cubicBezTo>
                    <a:pt x="1669" y="1014"/>
                    <a:pt x="1669" y="880"/>
                    <a:pt x="1569" y="780"/>
                  </a:cubicBezTo>
                  <a:cubicBezTo>
                    <a:pt x="1524" y="750"/>
                    <a:pt x="1472" y="734"/>
                    <a:pt x="1423" y="734"/>
                  </a:cubicBezTo>
                  <a:close/>
                  <a:moveTo>
                    <a:pt x="2352" y="1746"/>
                  </a:moveTo>
                  <a:cubicBezTo>
                    <a:pt x="2311" y="1746"/>
                    <a:pt x="2271" y="1757"/>
                    <a:pt x="2236" y="1781"/>
                  </a:cubicBezTo>
                  <a:cubicBezTo>
                    <a:pt x="2136" y="1881"/>
                    <a:pt x="2102" y="2014"/>
                    <a:pt x="2202" y="2114"/>
                  </a:cubicBezTo>
                  <a:cubicBezTo>
                    <a:pt x="2236" y="2181"/>
                    <a:pt x="2302" y="2214"/>
                    <a:pt x="2369" y="2214"/>
                  </a:cubicBezTo>
                  <a:cubicBezTo>
                    <a:pt x="2436" y="2214"/>
                    <a:pt x="2469" y="2181"/>
                    <a:pt x="2503" y="2148"/>
                  </a:cubicBezTo>
                  <a:cubicBezTo>
                    <a:pt x="2603" y="2081"/>
                    <a:pt x="2636" y="1948"/>
                    <a:pt x="2569" y="1848"/>
                  </a:cubicBezTo>
                  <a:cubicBezTo>
                    <a:pt x="2505" y="1783"/>
                    <a:pt x="2426" y="1746"/>
                    <a:pt x="2352" y="1746"/>
                  </a:cubicBezTo>
                  <a:close/>
                  <a:moveTo>
                    <a:pt x="3116" y="2902"/>
                  </a:moveTo>
                  <a:cubicBezTo>
                    <a:pt x="3088" y="2902"/>
                    <a:pt x="3061" y="2907"/>
                    <a:pt x="3036" y="2915"/>
                  </a:cubicBezTo>
                  <a:cubicBezTo>
                    <a:pt x="2903" y="2982"/>
                    <a:pt x="2870" y="3148"/>
                    <a:pt x="2936" y="3249"/>
                  </a:cubicBezTo>
                  <a:cubicBezTo>
                    <a:pt x="2970" y="3315"/>
                    <a:pt x="3036" y="3349"/>
                    <a:pt x="3136" y="3349"/>
                  </a:cubicBezTo>
                  <a:cubicBezTo>
                    <a:pt x="3170" y="3349"/>
                    <a:pt x="3203" y="3349"/>
                    <a:pt x="3236" y="3315"/>
                  </a:cubicBezTo>
                  <a:cubicBezTo>
                    <a:pt x="3370" y="3282"/>
                    <a:pt x="3403" y="3115"/>
                    <a:pt x="3337" y="3015"/>
                  </a:cubicBezTo>
                  <a:cubicBezTo>
                    <a:pt x="3287" y="2940"/>
                    <a:pt x="3199" y="2902"/>
                    <a:pt x="3116" y="2902"/>
                  </a:cubicBezTo>
                  <a:close/>
                  <a:moveTo>
                    <a:pt x="3726" y="4141"/>
                  </a:moveTo>
                  <a:cubicBezTo>
                    <a:pt x="3707" y="4141"/>
                    <a:pt x="3688" y="4143"/>
                    <a:pt x="3670" y="4149"/>
                  </a:cubicBezTo>
                  <a:cubicBezTo>
                    <a:pt x="3537" y="4216"/>
                    <a:pt x="3503" y="4349"/>
                    <a:pt x="3537" y="4449"/>
                  </a:cubicBezTo>
                  <a:cubicBezTo>
                    <a:pt x="3570" y="4549"/>
                    <a:pt x="3670" y="4583"/>
                    <a:pt x="3737" y="4583"/>
                  </a:cubicBezTo>
                  <a:lnTo>
                    <a:pt x="3837" y="4583"/>
                  </a:lnTo>
                  <a:cubicBezTo>
                    <a:pt x="3937" y="4549"/>
                    <a:pt x="4004" y="4416"/>
                    <a:pt x="3970" y="4283"/>
                  </a:cubicBezTo>
                  <a:cubicBezTo>
                    <a:pt x="3915" y="4200"/>
                    <a:pt x="3815" y="4141"/>
                    <a:pt x="3726" y="4141"/>
                  </a:cubicBezTo>
                  <a:close/>
                  <a:moveTo>
                    <a:pt x="4224" y="5442"/>
                  </a:moveTo>
                  <a:cubicBezTo>
                    <a:pt x="4206" y="5442"/>
                    <a:pt x="4188" y="5444"/>
                    <a:pt x="4170" y="5450"/>
                  </a:cubicBezTo>
                  <a:cubicBezTo>
                    <a:pt x="4037" y="5483"/>
                    <a:pt x="3970" y="5617"/>
                    <a:pt x="4004" y="5750"/>
                  </a:cubicBezTo>
                  <a:cubicBezTo>
                    <a:pt x="4037" y="5850"/>
                    <a:pt x="4137" y="5884"/>
                    <a:pt x="4237" y="5884"/>
                  </a:cubicBezTo>
                  <a:lnTo>
                    <a:pt x="4304" y="5884"/>
                  </a:lnTo>
                  <a:cubicBezTo>
                    <a:pt x="4437" y="5850"/>
                    <a:pt x="4504" y="5717"/>
                    <a:pt x="4437" y="5617"/>
                  </a:cubicBezTo>
                  <a:cubicBezTo>
                    <a:pt x="4410" y="5506"/>
                    <a:pt x="4313" y="5442"/>
                    <a:pt x="4224" y="5442"/>
                  </a:cubicBezTo>
                  <a:close/>
                  <a:moveTo>
                    <a:pt x="4625" y="6776"/>
                  </a:moveTo>
                  <a:cubicBezTo>
                    <a:pt x="4606" y="6776"/>
                    <a:pt x="4588" y="6779"/>
                    <a:pt x="4571" y="6784"/>
                  </a:cubicBezTo>
                  <a:cubicBezTo>
                    <a:pt x="4437" y="6818"/>
                    <a:pt x="4371" y="6951"/>
                    <a:pt x="4404" y="7051"/>
                  </a:cubicBezTo>
                  <a:cubicBezTo>
                    <a:pt x="4404" y="7151"/>
                    <a:pt x="4504" y="7218"/>
                    <a:pt x="4604" y="7218"/>
                  </a:cubicBezTo>
                  <a:lnTo>
                    <a:pt x="4671" y="7218"/>
                  </a:lnTo>
                  <a:cubicBezTo>
                    <a:pt x="4771" y="7185"/>
                    <a:pt x="4871" y="7085"/>
                    <a:pt x="4838" y="6951"/>
                  </a:cubicBezTo>
                  <a:cubicBezTo>
                    <a:pt x="4810" y="6841"/>
                    <a:pt x="4714" y="6776"/>
                    <a:pt x="4625" y="6776"/>
                  </a:cubicBezTo>
                  <a:close/>
                  <a:moveTo>
                    <a:pt x="4925" y="8144"/>
                  </a:moveTo>
                  <a:cubicBezTo>
                    <a:pt x="4906" y="8144"/>
                    <a:pt x="4888" y="8146"/>
                    <a:pt x="4871" y="8152"/>
                  </a:cubicBezTo>
                  <a:cubicBezTo>
                    <a:pt x="4738" y="8152"/>
                    <a:pt x="4637" y="8286"/>
                    <a:pt x="4671" y="8419"/>
                  </a:cubicBezTo>
                  <a:cubicBezTo>
                    <a:pt x="4704" y="8519"/>
                    <a:pt x="4804" y="8586"/>
                    <a:pt x="4904" y="8586"/>
                  </a:cubicBezTo>
                  <a:lnTo>
                    <a:pt x="4938" y="8586"/>
                  </a:lnTo>
                  <a:cubicBezTo>
                    <a:pt x="5071" y="8552"/>
                    <a:pt x="5138" y="8452"/>
                    <a:pt x="5138" y="8319"/>
                  </a:cubicBezTo>
                  <a:cubicBezTo>
                    <a:pt x="5110" y="8208"/>
                    <a:pt x="5014" y="8144"/>
                    <a:pt x="4925" y="8144"/>
                  </a:cubicBezTo>
                  <a:close/>
                  <a:moveTo>
                    <a:pt x="5122" y="9513"/>
                  </a:moveTo>
                  <a:cubicBezTo>
                    <a:pt x="5106" y="9513"/>
                    <a:pt x="5089" y="9515"/>
                    <a:pt x="5071" y="9520"/>
                  </a:cubicBezTo>
                  <a:cubicBezTo>
                    <a:pt x="4938" y="9520"/>
                    <a:pt x="4871" y="9620"/>
                    <a:pt x="4871" y="9753"/>
                  </a:cubicBezTo>
                  <a:cubicBezTo>
                    <a:pt x="4871" y="9887"/>
                    <a:pt x="4971" y="9953"/>
                    <a:pt x="5104" y="9953"/>
                  </a:cubicBezTo>
                  <a:lnTo>
                    <a:pt x="5138" y="9953"/>
                  </a:lnTo>
                  <a:cubicBezTo>
                    <a:pt x="5238" y="9953"/>
                    <a:pt x="5338" y="9820"/>
                    <a:pt x="5338" y="9720"/>
                  </a:cubicBezTo>
                  <a:cubicBezTo>
                    <a:pt x="5309" y="9604"/>
                    <a:pt x="5230" y="9513"/>
                    <a:pt x="5122" y="9513"/>
                  </a:cubicBezTo>
                  <a:close/>
                  <a:moveTo>
                    <a:pt x="5205" y="10887"/>
                  </a:moveTo>
                  <a:cubicBezTo>
                    <a:pt x="5071" y="10887"/>
                    <a:pt x="4971" y="10987"/>
                    <a:pt x="4971" y="11121"/>
                  </a:cubicBezTo>
                  <a:cubicBezTo>
                    <a:pt x="5004" y="11254"/>
                    <a:pt x="5104" y="11354"/>
                    <a:pt x="5238" y="11354"/>
                  </a:cubicBezTo>
                  <a:cubicBezTo>
                    <a:pt x="5338" y="11321"/>
                    <a:pt x="5438" y="11221"/>
                    <a:pt x="5438" y="11121"/>
                  </a:cubicBezTo>
                  <a:cubicBezTo>
                    <a:pt x="5438" y="10987"/>
                    <a:pt x="5338" y="10887"/>
                    <a:pt x="5205" y="108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211;p26">
              <a:extLst>
                <a:ext uri="{FF2B5EF4-FFF2-40B4-BE49-F238E27FC236}">
                  <a16:creationId xmlns:a16="http://schemas.microsoft.com/office/drawing/2014/main" id="{247D78D7-4A33-892B-4822-D6FBD97D4F62}"/>
                </a:ext>
              </a:extLst>
            </p:cNvPr>
            <p:cNvSpPr/>
            <p:nvPr/>
          </p:nvSpPr>
          <p:spPr>
            <a:xfrm>
              <a:off x="8950493" y="3185888"/>
              <a:ext cx="12484" cy="12271"/>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212;p26">
              <a:extLst>
                <a:ext uri="{FF2B5EF4-FFF2-40B4-BE49-F238E27FC236}">
                  <a16:creationId xmlns:a16="http://schemas.microsoft.com/office/drawing/2014/main" id="{6EB9C597-7966-7BB2-840C-3827AE526E9F}"/>
                </a:ext>
              </a:extLst>
            </p:cNvPr>
            <p:cNvSpPr/>
            <p:nvPr/>
          </p:nvSpPr>
          <p:spPr>
            <a:xfrm>
              <a:off x="8359676" y="3636796"/>
              <a:ext cx="909391" cy="401320"/>
            </a:xfrm>
            <a:custGeom>
              <a:avLst/>
              <a:gdLst/>
              <a:ahLst/>
              <a:cxnLst/>
              <a:rect l="l" t="t" r="r" b="b"/>
              <a:pathLst>
                <a:path w="34092" h="15045" extrusionOk="0">
                  <a:moveTo>
                    <a:pt x="25185" y="0"/>
                  </a:moveTo>
                  <a:cubicBezTo>
                    <a:pt x="20615" y="0"/>
                    <a:pt x="10107" y="5471"/>
                    <a:pt x="2469" y="9807"/>
                  </a:cubicBezTo>
                  <a:cubicBezTo>
                    <a:pt x="0" y="11242"/>
                    <a:pt x="1001" y="15045"/>
                    <a:pt x="3870" y="15045"/>
                  </a:cubicBezTo>
                  <a:lnTo>
                    <a:pt x="31656" y="15045"/>
                  </a:lnTo>
                  <a:cubicBezTo>
                    <a:pt x="31656" y="15045"/>
                    <a:pt x="34091" y="0"/>
                    <a:pt x="2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213;p26">
              <a:extLst>
                <a:ext uri="{FF2B5EF4-FFF2-40B4-BE49-F238E27FC236}">
                  <a16:creationId xmlns:a16="http://schemas.microsoft.com/office/drawing/2014/main" id="{638A79FB-D775-BF80-662A-182866E4F6DC}"/>
                </a:ext>
              </a:extLst>
            </p:cNvPr>
            <p:cNvSpPr/>
            <p:nvPr/>
          </p:nvSpPr>
          <p:spPr>
            <a:xfrm>
              <a:off x="8956708" y="914942"/>
              <a:ext cx="1066905" cy="940121"/>
            </a:xfrm>
            <a:custGeom>
              <a:avLst/>
              <a:gdLst/>
              <a:ahLst/>
              <a:cxnLst/>
              <a:rect l="l" t="t" r="r" b="b"/>
              <a:pathLst>
                <a:path w="39997" h="35244" extrusionOk="0">
                  <a:moveTo>
                    <a:pt x="20030" y="0"/>
                  </a:moveTo>
                  <a:cubicBezTo>
                    <a:pt x="13102" y="0"/>
                    <a:pt x="6534" y="4095"/>
                    <a:pt x="3737" y="10874"/>
                  </a:cubicBezTo>
                  <a:cubicBezTo>
                    <a:pt x="1" y="19881"/>
                    <a:pt x="4271" y="30188"/>
                    <a:pt x="13277" y="33891"/>
                  </a:cubicBezTo>
                  <a:cubicBezTo>
                    <a:pt x="15481" y="34808"/>
                    <a:pt x="17766" y="35243"/>
                    <a:pt x="20014" y="35243"/>
                  </a:cubicBezTo>
                  <a:cubicBezTo>
                    <a:pt x="26918" y="35243"/>
                    <a:pt x="33475" y="31145"/>
                    <a:pt x="36293" y="24351"/>
                  </a:cubicBezTo>
                  <a:cubicBezTo>
                    <a:pt x="39996" y="15377"/>
                    <a:pt x="35726" y="5070"/>
                    <a:pt x="26753" y="1334"/>
                  </a:cubicBezTo>
                  <a:cubicBezTo>
                    <a:pt x="24552" y="429"/>
                    <a:pt x="22272" y="0"/>
                    <a:pt x="20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214;p26">
              <a:extLst>
                <a:ext uri="{FF2B5EF4-FFF2-40B4-BE49-F238E27FC236}">
                  <a16:creationId xmlns:a16="http://schemas.microsoft.com/office/drawing/2014/main" id="{80A26C34-A7F5-2484-06A3-4F7C3502878B}"/>
                </a:ext>
              </a:extLst>
            </p:cNvPr>
            <p:cNvSpPr/>
            <p:nvPr/>
          </p:nvSpPr>
          <p:spPr>
            <a:xfrm>
              <a:off x="9186297" y="1187344"/>
              <a:ext cx="787489" cy="654409"/>
            </a:xfrm>
            <a:custGeom>
              <a:avLst/>
              <a:gdLst/>
              <a:ahLst/>
              <a:cxnLst/>
              <a:rect l="l" t="t" r="r" b="b"/>
              <a:pathLst>
                <a:path w="29522" h="24533" extrusionOk="0">
                  <a:moveTo>
                    <a:pt x="17978" y="1"/>
                  </a:moveTo>
                  <a:cubicBezTo>
                    <a:pt x="14682" y="1"/>
                    <a:pt x="11059" y="1261"/>
                    <a:pt x="7939" y="3764"/>
                  </a:cubicBezTo>
                  <a:cubicBezTo>
                    <a:pt x="1868" y="8668"/>
                    <a:pt x="0" y="16440"/>
                    <a:pt x="3769" y="21110"/>
                  </a:cubicBezTo>
                  <a:cubicBezTo>
                    <a:pt x="5602" y="23397"/>
                    <a:pt x="8427" y="24532"/>
                    <a:pt x="11545" y="24532"/>
                  </a:cubicBezTo>
                  <a:cubicBezTo>
                    <a:pt x="14840" y="24532"/>
                    <a:pt x="18462" y="23263"/>
                    <a:pt x="21582" y="20743"/>
                  </a:cubicBezTo>
                  <a:cubicBezTo>
                    <a:pt x="27653" y="15840"/>
                    <a:pt x="29521" y="8101"/>
                    <a:pt x="25752" y="3398"/>
                  </a:cubicBezTo>
                  <a:cubicBezTo>
                    <a:pt x="23920" y="1128"/>
                    <a:pt x="21095" y="1"/>
                    <a:pt x="17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215;p26">
              <a:extLst>
                <a:ext uri="{FF2B5EF4-FFF2-40B4-BE49-F238E27FC236}">
                  <a16:creationId xmlns:a16="http://schemas.microsoft.com/office/drawing/2014/main" id="{09E4EFC6-CEC4-57AC-B91F-674634C6EA4D}"/>
                </a:ext>
              </a:extLst>
            </p:cNvPr>
            <p:cNvSpPr/>
            <p:nvPr/>
          </p:nvSpPr>
          <p:spPr>
            <a:xfrm>
              <a:off x="9035025" y="1030097"/>
              <a:ext cx="474275" cy="569983"/>
            </a:xfrm>
            <a:custGeom>
              <a:avLst/>
              <a:gdLst/>
              <a:ahLst/>
              <a:cxnLst/>
              <a:rect l="l" t="t" r="r" b="b"/>
              <a:pathLst>
                <a:path w="17780" h="21368" extrusionOk="0">
                  <a:moveTo>
                    <a:pt x="9907" y="386"/>
                  </a:moveTo>
                  <a:cubicBezTo>
                    <a:pt x="10408" y="386"/>
                    <a:pt x="10941" y="486"/>
                    <a:pt x="11475" y="653"/>
                  </a:cubicBezTo>
                  <a:cubicBezTo>
                    <a:pt x="15445" y="1854"/>
                    <a:pt x="17313" y="7324"/>
                    <a:pt x="15645" y="12862"/>
                  </a:cubicBezTo>
                  <a:cubicBezTo>
                    <a:pt x="14911" y="15430"/>
                    <a:pt x="13410" y="17699"/>
                    <a:pt x="11342" y="19366"/>
                  </a:cubicBezTo>
                  <a:cubicBezTo>
                    <a:pt x="9944" y="20427"/>
                    <a:pt x="8441" y="20982"/>
                    <a:pt x="6998" y="20982"/>
                  </a:cubicBezTo>
                  <a:cubicBezTo>
                    <a:pt x="6444" y="20982"/>
                    <a:pt x="5898" y="20901"/>
                    <a:pt x="5371" y="20734"/>
                  </a:cubicBezTo>
                  <a:cubicBezTo>
                    <a:pt x="3503" y="20167"/>
                    <a:pt x="2002" y="18566"/>
                    <a:pt x="1201" y="16298"/>
                  </a:cubicBezTo>
                  <a:cubicBezTo>
                    <a:pt x="401" y="13762"/>
                    <a:pt x="434" y="11027"/>
                    <a:pt x="1235" y="8492"/>
                  </a:cubicBezTo>
                  <a:cubicBezTo>
                    <a:pt x="2702" y="3688"/>
                    <a:pt x="6372" y="386"/>
                    <a:pt x="9907" y="386"/>
                  </a:cubicBezTo>
                  <a:close/>
                  <a:moveTo>
                    <a:pt x="9901" y="1"/>
                  </a:moveTo>
                  <a:cubicBezTo>
                    <a:pt x="6195" y="1"/>
                    <a:pt x="2369" y="3396"/>
                    <a:pt x="868" y="8392"/>
                  </a:cubicBezTo>
                  <a:cubicBezTo>
                    <a:pt x="34" y="10994"/>
                    <a:pt x="0" y="13796"/>
                    <a:pt x="834" y="16398"/>
                  </a:cubicBezTo>
                  <a:cubicBezTo>
                    <a:pt x="1668" y="18833"/>
                    <a:pt x="3236" y="20501"/>
                    <a:pt x="5271" y="21134"/>
                  </a:cubicBezTo>
                  <a:cubicBezTo>
                    <a:pt x="5838" y="21301"/>
                    <a:pt x="6438" y="21368"/>
                    <a:pt x="7005" y="21368"/>
                  </a:cubicBezTo>
                  <a:cubicBezTo>
                    <a:pt x="8673" y="21334"/>
                    <a:pt x="10308" y="20734"/>
                    <a:pt x="11609" y="19667"/>
                  </a:cubicBezTo>
                  <a:cubicBezTo>
                    <a:pt x="13743" y="17932"/>
                    <a:pt x="15278" y="15630"/>
                    <a:pt x="16012" y="12995"/>
                  </a:cubicBezTo>
                  <a:cubicBezTo>
                    <a:pt x="17780" y="7224"/>
                    <a:pt x="15778" y="1520"/>
                    <a:pt x="11609" y="253"/>
                  </a:cubicBezTo>
                  <a:cubicBezTo>
                    <a:pt x="11048" y="82"/>
                    <a:pt x="10476" y="1"/>
                    <a:pt x="9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216;p26">
              <a:extLst>
                <a:ext uri="{FF2B5EF4-FFF2-40B4-BE49-F238E27FC236}">
                  <a16:creationId xmlns:a16="http://schemas.microsoft.com/office/drawing/2014/main" id="{7E0CA025-8CDD-94A2-D7BB-09D412903605}"/>
                </a:ext>
              </a:extLst>
            </p:cNvPr>
            <p:cNvSpPr/>
            <p:nvPr/>
          </p:nvSpPr>
          <p:spPr>
            <a:xfrm>
              <a:off x="9327752" y="1071149"/>
              <a:ext cx="9816" cy="10190"/>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217;p26">
              <a:extLst>
                <a:ext uri="{FF2B5EF4-FFF2-40B4-BE49-F238E27FC236}">
                  <a16:creationId xmlns:a16="http://schemas.microsoft.com/office/drawing/2014/main" id="{281859DB-E169-4373-F365-0F47AE77509A}"/>
                </a:ext>
              </a:extLst>
            </p:cNvPr>
            <p:cNvSpPr/>
            <p:nvPr/>
          </p:nvSpPr>
          <p:spPr>
            <a:xfrm>
              <a:off x="9356241" y="1084780"/>
              <a:ext cx="85439" cy="251942"/>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218;p26">
              <a:extLst>
                <a:ext uri="{FF2B5EF4-FFF2-40B4-BE49-F238E27FC236}">
                  <a16:creationId xmlns:a16="http://schemas.microsoft.com/office/drawing/2014/main" id="{2D6439A8-D4F7-83CE-2E5A-08FAFC810C20}"/>
                </a:ext>
              </a:extLst>
            </p:cNvPr>
            <p:cNvSpPr/>
            <p:nvPr/>
          </p:nvSpPr>
          <p:spPr>
            <a:xfrm>
              <a:off x="9414951" y="1358569"/>
              <a:ext cx="10724" cy="1016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219;p26">
              <a:extLst>
                <a:ext uri="{FF2B5EF4-FFF2-40B4-BE49-F238E27FC236}">
                  <a16:creationId xmlns:a16="http://schemas.microsoft.com/office/drawing/2014/main" id="{C8B992EE-3F7B-6F3A-2EB3-85F6D3F64CCB}"/>
                </a:ext>
              </a:extLst>
            </p:cNvPr>
            <p:cNvSpPr/>
            <p:nvPr/>
          </p:nvSpPr>
          <p:spPr>
            <a:xfrm>
              <a:off x="8914909" y="1473269"/>
              <a:ext cx="905257" cy="1593196"/>
            </a:xfrm>
            <a:custGeom>
              <a:avLst/>
              <a:gdLst/>
              <a:ahLst/>
              <a:cxnLst/>
              <a:rect l="l" t="t" r="r" b="b"/>
              <a:pathLst>
                <a:path w="33937" h="59727" extrusionOk="0">
                  <a:moveTo>
                    <a:pt x="26309" y="1"/>
                  </a:moveTo>
                  <a:cubicBezTo>
                    <a:pt x="24279" y="1"/>
                    <a:pt x="22389" y="704"/>
                    <a:pt x="21582" y="2185"/>
                  </a:cubicBezTo>
                  <a:cubicBezTo>
                    <a:pt x="19837" y="5389"/>
                    <a:pt x="13780" y="8349"/>
                    <a:pt x="10114" y="8349"/>
                  </a:cubicBezTo>
                  <a:cubicBezTo>
                    <a:pt x="9084" y="8349"/>
                    <a:pt x="8243" y="8116"/>
                    <a:pt x="7739" y="7589"/>
                  </a:cubicBezTo>
                  <a:cubicBezTo>
                    <a:pt x="3769" y="12226"/>
                    <a:pt x="601" y="32807"/>
                    <a:pt x="0" y="42948"/>
                  </a:cubicBezTo>
                  <a:cubicBezTo>
                    <a:pt x="3036" y="43582"/>
                    <a:pt x="9941" y="48418"/>
                    <a:pt x="10574" y="55824"/>
                  </a:cubicBezTo>
                  <a:cubicBezTo>
                    <a:pt x="13488" y="58663"/>
                    <a:pt x="17117" y="59727"/>
                    <a:pt x="20281" y="59727"/>
                  </a:cubicBezTo>
                  <a:cubicBezTo>
                    <a:pt x="24216" y="59727"/>
                    <a:pt x="27431" y="58080"/>
                    <a:pt x="27653" y="56157"/>
                  </a:cubicBezTo>
                  <a:cubicBezTo>
                    <a:pt x="28087" y="51387"/>
                    <a:pt x="26552" y="48252"/>
                    <a:pt x="22616" y="45049"/>
                  </a:cubicBezTo>
                  <a:cubicBezTo>
                    <a:pt x="23917" y="23501"/>
                    <a:pt x="32056" y="12426"/>
                    <a:pt x="33190" y="6188"/>
                  </a:cubicBezTo>
                  <a:cubicBezTo>
                    <a:pt x="33936" y="2203"/>
                    <a:pt x="29902" y="1"/>
                    <a:pt x="26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220;p26">
              <a:extLst>
                <a:ext uri="{FF2B5EF4-FFF2-40B4-BE49-F238E27FC236}">
                  <a16:creationId xmlns:a16="http://schemas.microsoft.com/office/drawing/2014/main" id="{3FF380F8-7C5F-5F97-ED1D-810CBE51F974}"/>
                </a:ext>
              </a:extLst>
            </p:cNvPr>
            <p:cNvSpPr/>
            <p:nvPr/>
          </p:nvSpPr>
          <p:spPr>
            <a:xfrm>
              <a:off x="9145351" y="2667680"/>
              <a:ext cx="354746" cy="83812"/>
            </a:xfrm>
            <a:custGeom>
              <a:avLst/>
              <a:gdLst/>
              <a:ahLst/>
              <a:cxnLst/>
              <a:rect l="l" t="t" r="r" b="b"/>
              <a:pathLst>
                <a:path w="13299" h="3142" extrusionOk="0">
                  <a:moveTo>
                    <a:pt x="11828" y="0"/>
                  </a:moveTo>
                  <a:cubicBezTo>
                    <a:pt x="9277" y="0"/>
                    <a:pt x="3930" y="427"/>
                    <a:pt x="167" y="2741"/>
                  </a:cubicBezTo>
                  <a:cubicBezTo>
                    <a:pt x="1" y="2874"/>
                    <a:pt x="67" y="3141"/>
                    <a:pt x="301" y="3141"/>
                  </a:cubicBezTo>
                  <a:lnTo>
                    <a:pt x="401" y="3141"/>
                  </a:lnTo>
                  <a:cubicBezTo>
                    <a:pt x="4166" y="830"/>
                    <a:pt x="9542" y="447"/>
                    <a:pt x="11980" y="447"/>
                  </a:cubicBezTo>
                  <a:cubicBezTo>
                    <a:pt x="12392" y="447"/>
                    <a:pt x="12721" y="458"/>
                    <a:pt x="12943" y="472"/>
                  </a:cubicBezTo>
                  <a:cubicBezTo>
                    <a:pt x="12954" y="474"/>
                    <a:pt x="12964" y="474"/>
                    <a:pt x="12973" y="474"/>
                  </a:cubicBezTo>
                  <a:cubicBezTo>
                    <a:pt x="13248" y="474"/>
                    <a:pt x="13299" y="39"/>
                    <a:pt x="12977" y="39"/>
                  </a:cubicBezTo>
                  <a:cubicBezTo>
                    <a:pt x="12724" y="17"/>
                    <a:pt x="12330" y="0"/>
                    <a:pt x="1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221;p26">
              <a:extLst>
                <a:ext uri="{FF2B5EF4-FFF2-40B4-BE49-F238E27FC236}">
                  <a16:creationId xmlns:a16="http://schemas.microsoft.com/office/drawing/2014/main" id="{529CB24D-AFEC-0D0C-629E-9519E377AB6C}"/>
                </a:ext>
              </a:extLst>
            </p:cNvPr>
            <p:cNvSpPr/>
            <p:nvPr/>
          </p:nvSpPr>
          <p:spPr>
            <a:xfrm>
              <a:off x="7351536" y="1363717"/>
              <a:ext cx="163755" cy="169651"/>
            </a:xfrm>
            <a:custGeom>
              <a:avLst/>
              <a:gdLst/>
              <a:ahLst/>
              <a:cxnLst/>
              <a:rect l="l" t="t" r="r" b="b"/>
              <a:pathLst>
                <a:path w="6139" h="6360" extrusionOk="0">
                  <a:moveTo>
                    <a:pt x="1835" y="221"/>
                  </a:moveTo>
                  <a:cubicBezTo>
                    <a:pt x="2135" y="221"/>
                    <a:pt x="2469" y="288"/>
                    <a:pt x="2736" y="455"/>
                  </a:cubicBezTo>
                  <a:cubicBezTo>
                    <a:pt x="3503" y="788"/>
                    <a:pt x="4137" y="1355"/>
                    <a:pt x="4637" y="2056"/>
                  </a:cubicBezTo>
                  <a:cubicBezTo>
                    <a:pt x="5705" y="3557"/>
                    <a:pt x="5905" y="5292"/>
                    <a:pt x="5038" y="5892"/>
                  </a:cubicBezTo>
                  <a:cubicBezTo>
                    <a:pt x="4833" y="6047"/>
                    <a:pt x="4583" y="6120"/>
                    <a:pt x="4306" y="6120"/>
                  </a:cubicBezTo>
                  <a:cubicBezTo>
                    <a:pt x="3449" y="6120"/>
                    <a:pt x="2333" y="5424"/>
                    <a:pt x="1502" y="4291"/>
                  </a:cubicBezTo>
                  <a:cubicBezTo>
                    <a:pt x="434" y="2790"/>
                    <a:pt x="267" y="1055"/>
                    <a:pt x="1101" y="455"/>
                  </a:cubicBezTo>
                  <a:cubicBezTo>
                    <a:pt x="1302" y="288"/>
                    <a:pt x="1568" y="221"/>
                    <a:pt x="1835" y="221"/>
                  </a:cubicBezTo>
                  <a:close/>
                  <a:moveTo>
                    <a:pt x="1827" y="0"/>
                  </a:moveTo>
                  <a:cubicBezTo>
                    <a:pt x="1500" y="0"/>
                    <a:pt x="1208" y="83"/>
                    <a:pt x="968" y="255"/>
                  </a:cubicBezTo>
                  <a:cubicBezTo>
                    <a:pt x="1" y="955"/>
                    <a:pt x="167" y="2823"/>
                    <a:pt x="1335" y="4424"/>
                  </a:cubicBezTo>
                  <a:cubicBezTo>
                    <a:pt x="2202" y="5625"/>
                    <a:pt x="3403" y="6359"/>
                    <a:pt x="4337" y="6359"/>
                  </a:cubicBezTo>
                  <a:cubicBezTo>
                    <a:pt x="4637" y="6359"/>
                    <a:pt x="4937" y="6259"/>
                    <a:pt x="5204" y="6059"/>
                  </a:cubicBezTo>
                  <a:cubicBezTo>
                    <a:pt x="6138" y="5358"/>
                    <a:pt x="5972" y="3490"/>
                    <a:pt x="4804" y="1889"/>
                  </a:cubicBezTo>
                  <a:cubicBezTo>
                    <a:pt x="4304" y="1189"/>
                    <a:pt x="3637" y="588"/>
                    <a:pt x="2836" y="221"/>
                  </a:cubicBezTo>
                  <a:cubicBezTo>
                    <a:pt x="2479" y="75"/>
                    <a:pt x="2137"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78681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3"/>
          <p:cNvSpPr txBox="1">
            <a:spLocks noGrp="1"/>
          </p:cNvSpPr>
          <p:nvPr>
            <p:ph type="title" idx="9"/>
          </p:nvPr>
        </p:nvSpPr>
        <p:spPr>
          <a:xfrm>
            <a:off x="720000" y="387600"/>
            <a:ext cx="4122456"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Package of Node C</a:t>
            </a:r>
            <a:endParaRPr dirty="0"/>
          </a:p>
        </p:txBody>
      </p:sp>
      <p:sp>
        <p:nvSpPr>
          <p:cNvPr id="449" name="Google Shape;449;p33"/>
          <p:cNvSpPr/>
          <p:nvPr/>
        </p:nvSpPr>
        <p:spPr>
          <a:xfrm>
            <a:off x="3573009"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6320491"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825527"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txBox="1">
            <a:spLocks noGrp="1"/>
          </p:cNvSpPr>
          <p:nvPr>
            <p:ph type="title"/>
          </p:nvPr>
        </p:nvSpPr>
        <p:spPr>
          <a:xfrm>
            <a:off x="869627" y="213072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453" name="Google Shape;453;p33"/>
          <p:cNvSpPr txBox="1">
            <a:spLocks noGrp="1"/>
          </p:cNvSpPr>
          <p:nvPr>
            <p:ph type="subTitle" idx="1"/>
          </p:nvPr>
        </p:nvSpPr>
        <p:spPr>
          <a:xfrm>
            <a:off x="723899" y="2995276"/>
            <a:ext cx="2437863"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Obstacle Extractor</a:t>
            </a:r>
            <a:endParaRPr dirty="0"/>
          </a:p>
        </p:txBody>
      </p:sp>
      <p:sp>
        <p:nvSpPr>
          <p:cNvPr id="455" name="Google Shape;455;p33"/>
          <p:cNvSpPr txBox="1">
            <a:spLocks noGrp="1"/>
          </p:cNvSpPr>
          <p:nvPr>
            <p:ph type="title" idx="3"/>
          </p:nvPr>
        </p:nvSpPr>
        <p:spPr>
          <a:xfrm>
            <a:off x="3616601" y="213072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456" name="Google Shape;456;p33"/>
          <p:cNvSpPr txBox="1">
            <a:spLocks noGrp="1"/>
          </p:cNvSpPr>
          <p:nvPr>
            <p:ph type="subTitle" idx="4"/>
          </p:nvPr>
        </p:nvSpPr>
        <p:spPr>
          <a:xfrm>
            <a:off x="3470874" y="2995276"/>
            <a:ext cx="2633712" cy="90247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P</a:t>
            </a:r>
            <a:r>
              <a:rPr lang="en" dirty="0"/>
              <a:t>ose Table Detector, Poses Detection &amp; Pose Transformer</a:t>
            </a:r>
            <a:endParaRPr dirty="0"/>
          </a:p>
        </p:txBody>
      </p:sp>
      <p:sp>
        <p:nvSpPr>
          <p:cNvPr id="458" name="Google Shape;458;p33"/>
          <p:cNvSpPr txBox="1">
            <a:spLocks noGrp="1"/>
          </p:cNvSpPr>
          <p:nvPr>
            <p:ph type="title" idx="6"/>
          </p:nvPr>
        </p:nvSpPr>
        <p:spPr>
          <a:xfrm>
            <a:off x="6363576" y="2130720"/>
            <a:ext cx="885900" cy="704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459" name="Google Shape;459;p33"/>
          <p:cNvSpPr txBox="1">
            <a:spLocks noGrp="1"/>
          </p:cNvSpPr>
          <p:nvPr>
            <p:ph type="subTitle" idx="7"/>
          </p:nvPr>
        </p:nvSpPr>
        <p:spPr>
          <a:xfrm>
            <a:off x="6217849" y="2995276"/>
            <a:ext cx="2546224"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Table Objects Detection</a:t>
            </a:r>
            <a:endParaRPr dirty="0"/>
          </a:p>
        </p:txBody>
      </p:sp>
      <p:grpSp>
        <p:nvGrpSpPr>
          <p:cNvPr id="2" name="Gruppo 1">
            <a:extLst>
              <a:ext uri="{FF2B5EF4-FFF2-40B4-BE49-F238E27FC236}">
                <a16:creationId xmlns:a16="http://schemas.microsoft.com/office/drawing/2014/main" id="{89783454-311E-CD75-5D4D-186D15E9A7D2}"/>
              </a:ext>
            </a:extLst>
          </p:cNvPr>
          <p:cNvGrpSpPr/>
          <p:nvPr/>
        </p:nvGrpSpPr>
        <p:grpSpPr>
          <a:xfrm>
            <a:off x="9202738" y="1616046"/>
            <a:ext cx="3207731" cy="3501259"/>
            <a:chOff x="6815882" y="536857"/>
            <a:chExt cx="3207731" cy="3501259"/>
          </a:xfrm>
        </p:grpSpPr>
        <p:sp>
          <p:nvSpPr>
            <p:cNvPr id="3" name="Google Shape;183;p26">
              <a:extLst>
                <a:ext uri="{FF2B5EF4-FFF2-40B4-BE49-F238E27FC236}">
                  <a16:creationId xmlns:a16="http://schemas.microsoft.com/office/drawing/2014/main" id="{16ED7FD9-A187-04F9-CA3E-BE21977DB34A}"/>
                </a:ext>
              </a:extLst>
            </p:cNvPr>
            <p:cNvSpPr/>
            <p:nvPr/>
          </p:nvSpPr>
          <p:spPr>
            <a:xfrm>
              <a:off x="7082815" y="1332241"/>
              <a:ext cx="452055" cy="573051"/>
            </a:xfrm>
            <a:custGeom>
              <a:avLst/>
              <a:gdLst/>
              <a:ahLst/>
              <a:cxnLst/>
              <a:rect l="l" t="t" r="r" b="b"/>
              <a:pathLst>
                <a:path w="16947" h="21483" extrusionOk="0">
                  <a:moveTo>
                    <a:pt x="13477" y="0"/>
                  </a:moveTo>
                  <a:cubicBezTo>
                    <a:pt x="13477" y="0"/>
                    <a:pt x="12676" y="934"/>
                    <a:pt x="11442" y="2502"/>
                  </a:cubicBezTo>
                  <a:cubicBezTo>
                    <a:pt x="8607" y="6038"/>
                    <a:pt x="3570" y="12876"/>
                    <a:pt x="835" y="19347"/>
                  </a:cubicBezTo>
                  <a:cubicBezTo>
                    <a:pt x="534" y="20081"/>
                    <a:pt x="268" y="20782"/>
                    <a:pt x="1" y="21482"/>
                  </a:cubicBezTo>
                  <a:cubicBezTo>
                    <a:pt x="601" y="21082"/>
                    <a:pt x="1202" y="20615"/>
                    <a:pt x="1802" y="20115"/>
                  </a:cubicBezTo>
                  <a:cubicBezTo>
                    <a:pt x="7306" y="15678"/>
                    <a:pt x="12476" y="8940"/>
                    <a:pt x="15112" y="5237"/>
                  </a:cubicBezTo>
                  <a:cubicBezTo>
                    <a:pt x="16246" y="3636"/>
                    <a:pt x="16946" y="2602"/>
                    <a:pt x="16946" y="2602"/>
                  </a:cubicBezTo>
                  <a:lnTo>
                    <a:pt x="16012" y="234"/>
                  </a:lnTo>
                  <a:lnTo>
                    <a:pt x="13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84;p26">
              <a:extLst>
                <a:ext uri="{FF2B5EF4-FFF2-40B4-BE49-F238E27FC236}">
                  <a16:creationId xmlns:a16="http://schemas.microsoft.com/office/drawing/2014/main" id="{0BDBC47A-7C96-3BC6-5F0C-B9A8AD82B48C}"/>
                </a:ext>
              </a:extLst>
            </p:cNvPr>
            <p:cNvSpPr/>
            <p:nvPr/>
          </p:nvSpPr>
          <p:spPr>
            <a:xfrm>
              <a:off x="7095272" y="1429229"/>
              <a:ext cx="565929" cy="748330"/>
            </a:xfrm>
            <a:custGeom>
              <a:avLst/>
              <a:gdLst/>
              <a:ahLst/>
              <a:cxnLst/>
              <a:rect l="l" t="t" r="r" b="b"/>
              <a:pathLst>
                <a:path w="21216" h="28054" extrusionOk="0">
                  <a:moveTo>
                    <a:pt x="16412" y="0"/>
                  </a:moveTo>
                  <a:lnTo>
                    <a:pt x="11075" y="1935"/>
                  </a:lnTo>
                  <a:lnTo>
                    <a:pt x="14778" y="9140"/>
                  </a:lnTo>
                  <a:cubicBezTo>
                    <a:pt x="14778" y="9140"/>
                    <a:pt x="7673" y="21182"/>
                    <a:pt x="1" y="28054"/>
                  </a:cubicBezTo>
                  <a:lnTo>
                    <a:pt x="1" y="28054"/>
                  </a:lnTo>
                  <a:cubicBezTo>
                    <a:pt x="10808" y="24751"/>
                    <a:pt x="21216" y="10007"/>
                    <a:pt x="21216" y="10007"/>
                  </a:cubicBezTo>
                  <a:lnTo>
                    <a:pt x="16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3;p26">
              <a:extLst>
                <a:ext uri="{FF2B5EF4-FFF2-40B4-BE49-F238E27FC236}">
                  <a16:creationId xmlns:a16="http://schemas.microsoft.com/office/drawing/2014/main" id="{7F2A3536-17D9-B2D7-923D-A9B270EEDC88}"/>
                </a:ext>
              </a:extLst>
            </p:cNvPr>
            <p:cNvSpPr/>
            <p:nvPr/>
          </p:nvSpPr>
          <p:spPr>
            <a:xfrm>
              <a:off x="6815882" y="1284199"/>
              <a:ext cx="594417" cy="679803"/>
            </a:xfrm>
            <a:custGeom>
              <a:avLst/>
              <a:gdLst/>
              <a:ahLst/>
              <a:cxnLst/>
              <a:rect l="l" t="t" r="r" b="b"/>
              <a:pathLst>
                <a:path w="22284" h="25485" extrusionOk="0">
                  <a:moveTo>
                    <a:pt x="11309" y="0"/>
                  </a:moveTo>
                  <a:cubicBezTo>
                    <a:pt x="11309" y="0"/>
                    <a:pt x="101" y="14177"/>
                    <a:pt x="1" y="25485"/>
                  </a:cubicBezTo>
                  <a:cubicBezTo>
                    <a:pt x="4404" y="16145"/>
                    <a:pt x="13944" y="5971"/>
                    <a:pt x="13944" y="5971"/>
                  </a:cubicBezTo>
                  <a:lnTo>
                    <a:pt x="21883" y="7439"/>
                  </a:lnTo>
                  <a:lnTo>
                    <a:pt x="22283" y="1768"/>
                  </a:lnTo>
                  <a:lnTo>
                    <a:pt x="1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4;p26">
              <a:extLst>
                <a:ext uri="{FF2B5EF4-FFF2-40B4-BE49-F238E27FC236}">
                  <a16:creationId xmlns:a16="http://schemas.microsoft.com/office/drawing/2014/main" id="{182BE2AD-D7BC-FE12-DEAE-9F31499DAC50}"/>
                </a:ext>
              </a:extLst>
            </p:cNvPr>
            <p:cNvSpPr/>
            <p:nvPr/>
          </p:nvSpPr>
          <p:spPr>
            <a:xfrm>
              <a:off x="7327502" y="1121218"/>
              <a:ext cx="473394" cy="431382"/>
            </a:xfrm>
            <a:custGeom>
              <a:avLst/>
              <a:gdLst/>
              <a:ahLst/>
              <a:cxnLst/>
              <a:rect l="l" t="t" r="r" b="b"/>
              <a:pathLst>
                <a:path w="17747" h="16172" extrusionOk="0">
                  <a:moveTo>
                    <a:pt x="11439" y="0"/>
                  </a:moveTo>
                  <a:cubicBezTo>
                    <a:pt x="10829" y="0"/>
                    <a:pt x="10212" y="211"/>
                    <a:pt x="9708" y="639"/>
                  </a:cubicBezTo>
                  <a:lnTo>
                    <a:pt x="2403" y="7011"/>
                  </a:lnTo>
                  <a:cubicBezTo>
                    <a:pt x="234" y="8912"/>
                    <a:pt x="1" y="12214"/>
                    <a:pt x="1902" y="14383"/>
                  </a:cubicBezTo>
                  <a:cubicBezTo>
                    <a:pt x="2920" y="15564"/>
                    <a:pt x="4364" y="16171"/>
                    <a:pt x="5819" y="16171"/>
                  </a:cubicBezTo>
                  <a:cubicBezTo>
                    <a:pt x="7033" y="16171"/>
                    <a:pt x="8254" y="15748"/>
                    <a:pt x="9241" y="14883"/>
                  </a:cubicBezTo>
                  <a:lnTo>
                    <a:pt x="16579" y="8512"/>
                  </a:lnTo>
                  <a:cubicBezTo>
                    <a:pt x="17647" y="7544"/>
                    <a:pt x="17747" y="5943"/>
                    <a:pt x="16846" y="4842"/>
                  </a:cubicBezTo>
                  <a:lnTo>
                    <a:pt x="13377" y="873"/>
                  </a:lnTo>
                  <a:cubicBezTo>
                    <a:pt x="12871" y="295"/>
                    <a:pt x="12160" y="0"/>
                    <a:pt x="11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5;p26">
              <a:extLst>
                <a:ext uri="{FF2B5EF4-FFF2-40B4-BE49-F238E27FC236}">
                  <a16:creationId xmlns:a16="http://schemas.microsoft.com/office/drawing/2014/main" id="{0F38715A-2A7E-DA8B-1B84-E03372A2196D}"/>
                </a:ext>
              </a:extLst>
            </p:cNvPr>
            <p:cNvSpPr/>
            <p:nvPr/>
          </p:nvSpPr>
          <p:spPr>
            <a:xfrm>
              <a:off x="7519719" y="1061627"/>
              <a:ext cx="348824" cy="323937"/>
            </a:xfrm>
            <a:custGeom>
              <a:avLst/>
              <a:gdLst/>
              <a:ahLst/>
              <a:cxnLst/>
              <a:rect l="l" t="t" r="r" b="b"/>
              <a:pathLst>
                <a:path w="13077" h="12144" extrusionOk="0">
                  <a:moveTo>
                    <a:pt x="7346" y="1"/>
                  </a:moveTo>
                  <a:cubicBezTo>
                    <a:pt x="6867" y="1"/>
                    <a:pt x="6387" y="169"/>
                    <a:pt x="6004" y="505"/>
                  </a:cubicBezTo>
                  <a:lnTo>
                    <a:pt x="1868" y="4108"/>
                  </a:lnTo>
                  <a:cubicBezTo>
                    <a:pt x="167" y="5575"/>
                    <a:pt x="0" y="8144"/>
                    <a:pt x="1468" y="9845"/>
                  </a:cubicBezTo>
                  <a:lnTo>
                    <a:pt x="2268" y="10746"/>
                  </a:lnTo>
                  <a:cubicBezTo>
                    <a:pt x="3068" y="11672"/>
                    <a:pt x="4194" y="12144"/>
                    <a:pt x="5328" y="12144"/>
                  </a:cubicBezTo>
                  <a:cubicBezTo>
                    <a:pt x="6277" y="12144"/>
                    <a:pt x="7231" y="11814"/>
                    <a:pt x="8006" y="11146"/>
                  </a:cubicBezTo>
                  <a:lnTo>
                    <a:pt x="12142" y="7510"/>
                  </a:lnTo>
                  <a:cubicBezTo>
                    <a:pt x="12976" y="6776"/>
                    <a:pt x="13076" y="5509"/>
                    <a:pt x="12342" y="4675"/>
                  </a:cubicBezTo>
                  <a:lnTo>
                    <a:pt x="8873" y="705"/>
                  </a:lnTo>
                  <a:cubicBezTo>
                    <a:pt x="8476" y="235"/>
                    <a:pt x="7912" y="1"/>
                    <a:pt x="7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6;p26">
              <a:extLst>
                <a:ext uri="{FF2B5EF4-FFF2-40B4-BE49-F238E27FC236}">
                  <a16:creationId xmlns:a16="http://schemas.microsoft.com/office/drawing/2014/main" id="{17ED3E59-70DB-5AFC-BC46-6751C26A1F73}"/>
                </a:ext>
              </a:extLst>
            </p:cNvPr>
            <p:cNvSpPr/>
            <p:nvPr/>
          </p:nvSpPr>
          <p:spPr>
            <a:xfrm>
              <a:off x="7533936" y="746173"/>
              <a:ext cx="852441" cy="649874"/>
            </a:xfrm>
            <a:custGeom>
              <a:avLst/>
              <a:gdLst/>
              <a:ahLst/>
              <a:cxnLst/>
              <a:rect l="l" t="t" r="r" b="b"/>
              <a:pathLst>
                <a:path w="31957" h="24363" extrusionOk="0">
                  <a:moveTo>
                    <a:pt x="23130" y="1"/>
                  </a:moveTo>
                  <a:cubicBezTo>
                    <a:pt x="22500" y="1"/>
                    <a:pt x="21859" y="136"/>
                    <a:pt x="21249" y="423"/>
                  </a:cubicBezTo>
                  <a:lnTo>
                    <a:pt x="6339" y="7461"/>
                  </a:lnTo>
                  <a:cubicBezTo>
                    <a:pt x="1902" y="9596"/>
                    <a:pt x="1" y="14866"/>
                    <a:pt x="2102" y="19303"/>
                  </a:cubicBezTo>
                  <a:cubicBezTo>
                    <a:pt x="3622" y="22487"/>
                    <a:pt x="6816" y="24363"/>
                    <a:pt x="10146" y="24363"/>
                  </a:cubicBezTo>
                  <a:cubicBezTo>
                    <a:pt x="11421" y="24363"/>
                    <a:pt x="12716" y="24088"/>
                    <a:pt x="13944" y="23506"/>
                  </a:cubicBezTo>
                  <a:lnTo>
                    <a:pt x="28855" y="16434"/>
                  </a:lnTo>
                  <a:cubicBezTo>
                    <a:pt x="31056" y="15400"/>
                    <a:pt x="31957" y="12765"/>
                    <a:pt x="30956" y="10563"/>
                  </a:cubicBezTo>
                  <a:lnTo>
                    <a:pt x="27120" y="2491"/>
                  </a:lnTo>
                  <a:cubicBezTo>
                    <a:pt x="26348" y="923"/>
                    <a:pt x="24775" y="1"/>
                    <a:pt x="23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7;p26">
              <a:extLst>
                <a:ext uri="{FF2B5EF4-FFF2-40B4-BE49-F238E27FC236}">
                  <a16:creationId xmlns:a16="http://schemas.microsoft.com/office/drawing/2014/main" id="{92E54DC0-68CD-5D4A-E234-0F59D65C0658}"/>
                </a:ext>
              </a:extLst>
            </p:cNvPr>
            <p:cNvSpPr/>
            <p:nvPr/>
          </p:nvSpPr>
          <p:spPr>
            <a:xfrm>
              <a:off x="7937897" y="536857"/>
              <a:ext cx="756360" cy="687032"/>
            </a:xfrm>
            <a:custGeom>
              <a:avLst/>
              <a:gdLst/>
              <a:ahLst/>
              <a:cxnLst/>
              <a:rect l="l" t="t" r="r" b="b"/>
              <a:pathLst>
                <a:path w="28355" h="25756" extrusionOk="0">
                  <a:moveTo>
                    <a:pt x="14179" y="1"/>
                  </a:moveTo>
                  <a:cubicBezTo>
                    <a:pt x="8379" y="1"/>
                    <a:pt x="3120" y="3949"/>
                    <a:pt x="1669" y="9837"/>
                  </a:cubicBezTo>
                  <a:cubicBezTo>
                    <a:pt x="1" y="16742"/>
                    <a:pt x="4237" y="23714"/>
                    <a:pt x="11142" y="25382"/>
                  </a:cubicBezTo>
                  <a:cubicBezTo>
                    <a:pt x="12169" y="25635"/>
                    <a:pt x="13196" y="25756"/>
                    <a:pt x="14208" y="25756"/>
                  </a:cubicBezTo>
                  <a:cubicBezTo>
                    <a:pt x="20002" y="25756"/>
                    <a:pt x="25267" y="21787"/>
                    <a:pt x="26687" y="15908"/>
                  </a:cubicBezTo>
                  <a:cubicBezTo>
                    <a:pt x="28355" y="9003"/>
                    <a:pt x="24118" y="2065"/>
                    <a:pt x="17213" y="364"/>
                  </a:cubicBezTo>
                  <a:cubicBezTo>
                    <a:pt x="16197" y="118"/>
                    <a:pt x="15180" y="1"/>
                    <a:pt x="14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8;p26">
              <a:extLst>
                <a:ext uri="{FF2B5EF4-FFF2-40B4-BE49-F238E27FC236}">
                  <a16:creationId xmlns:a16="http://schemas.microsoft.com/office/drawing/2014/main" id="{65030AD5-E915-F0EB-62C6-2D1570409DE3}"/>
                </a:ext>
              </a:extLst>
            </p:cNvPr>
            <p:cNvSpPr/>
            <p:nvPr/>
          </p:nvSpPr>
          <p:spPr>
            <a:xfrm>
              <a:off x="8211072" y="619281"/>
              <a:ext cx="439598" cy="550378"/>
            </a:xfrm>
            <a:custGeom>
              <a:avLst/>
              <a:gdLst/>
              <a:ahLst/>
              <a:cxnLst/>
              <a:rect l="l" t="t" r="r" b="b"/>
              <a:pathLst>
                <a:path w="16480" h="20633" extrusionOk="0">
                  <a:moveTo>
                    <a:pt x="8441" y="0"/>
                  </a:moveTo>
                  <a:cubicBezTo>
                    <a:pt x="4181" y="0"/>
                    <a:pt x="560" y="4356"/>
                    <a:pt x="267" y="9916"/>
                  </a:cubicBezTo>
                  <a:cubicBezTo>
                    <a:pt x="1" y="15620"/>
                    <a:pt x="3303" y="20424"/>
                    <a:pt x="7706" y="20624"/>
                  </a:cubicBezTo>
                  <a:cubicBezTo>
                    <a:pt x="7816" y="20630"/>
                    <a:pt x="7926" y="20633"/>
                    <a:pt x="8036" y="20633"/>
                  </a:cubicBezTo>
                  <a:cubicBezTo>
                    <a:pt x="12266" y="20633"/>
                    <a:pt x="15886" y="16278"/>
                    <a:pt x="16179" y="10750"/>
                  </a:cubicBezTo>
                  <a:cubicBezTo>
                    <a:pt x="16479" y="5046"/>
                    <a:pt x="13143" y="243"/>
                    <a:pt x="8774" y="9"/>
                  </a:cubicBezTo>
                  <a:cubicBezTo>
                    <a:pt x="8662" y="3"/>
                    <a:pt x="8552" y="0"/>
                    <a:pt x="8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9;p26">
              <a:extLst>
                <a:ext uri="{FF2B5EF4-FFF2-40B4-BE49-F238E27FC236}">
                  <a16:creationId xmlns:a16="http://schemas.microsoft.com/office/drawing/2014/main" id="{256B0F45-32AE-F4FE-FF96-1DEC4FAA932F}"/>
                </a:ext>
              </a:extLst>
            </p:cNvPr>
            <p:cNvSpPr/>
            <p:nvPr/>
          </p:nvSpPr>
          <p:spPr>
            <a:xfrm>
              <a:off x="7972601" y="773274"/>
              <a:ext cx="386195" cy="397052"/>
            </a:xfrm>
            <a:custGeom>
              <a:avLst/>
              <a:gdLst/>
              <a:ahLst/>
              <a:cxnLst/>
              <a:rect l="l" t="t" r="r" b="b"/>
              <a:pathLst>
                <a:path w="14478" h="14885" extrusionOk="0">
                  <a:moveTo>
                    <a:pt x="5273" y="304"/>
                  </a:moveTo>
                  <a:cubicBezTo>
                    <a:pt x="5328" y="304"/>
                    <a:pt x="5383" y="305"/>
                    <a:pt x="5438" y="307"/>
                  </a:cubicBezTo>
                  <a:cubicBezTo>
                    <a:pt x="7740" y="307"/>
                    <a:pt x="10308" y="1908"/>
                    <a:pt x="11943" y="4577"/>
                  </a:cubicBezTo>
                  <a:cubicBezTo>
                    <a:pt x="14144" y="8213"/>
                    <a:pt x="13811" y="12416"/>
                    <a:pt x="11242" y="13984"/>
                  </a:cubicBezTo>
                  <a:cubicBezTo>
                    <a:pt x="10572" y="14390"/>
                    <a:pt x="9817" y="14590"/>
                    <a:pt x="9013" y="14590"/>
                  </a:cubicBezTo>
                  <a:cubicBezTo>
                    <a:pt x="8297" y="14590"/>
                    <a:pt x="7542" y="14431"/>
                    <a:pt x="6772" y="14117"/>
                  </a:cubicBezTo>
                  <a:cubicBezTo>
                    <a:pt x="5004" y="13316"/>
                    <a:pt x="3537" y="11982"/>
                    <a:pt x="2536" y="10314"/>
                  </a:cubicBezTo>
                  <a:cubicBezTo>
                    <a:pt x="334" y="6678"/>
                    <a:pt x="668" y="2475"/>
                    <a:pt x="3237" y="874"/>
                  </a:cubicBezTo>
                  <a:cubicBezTo>
                    <a:pt x="3856" y="503"/>
                    <a:pt x="4561" y="304"/>
                    <a:pt x="5273" y="304"/>
                  </a:cubicBezTo>
                  <a:close/>
                  <a:moveTo>
                    <a:pt x="5458" y="0"/>
                  </a:moveTo>
                  <a:cubicBezTo>
                    <a:pt x="4620" y="0"/>
                    <a:pt x="3816" y="206"/>
                    <a:pt x="3103" y="641"/>
                  </a:cubicBezTo>
                  <a:cubicBezTo>
                    <a:pt x="368" y="2309"/>
                    <a:pt x="1" y="6712"/>
                    <a:pt x="2303" y="10448"/>
                  </a:cubicBezTo>
                  <a:cubicBezTo>
                    <a:pt x="3303" y="12182"/>
                    <a:pt x="4838" y="13550"/>
                    <a:pt x="6672" y="14384"/>
                  </a:cubicBezTo>
                  <a:cubicBezTo>
                    <a:pt x="7406" y="14717"/>
                    <a:pt x="8207" y="14884"/>
                    <a:pt x="9041" y="14884"/>
                  </a:cubicBezTo>
                  <a:cubicBezTo>
                    <a:pt x="9841" y="14884"/>
                    <a:pt x="10675" y="14684"/>
                    <a:pt x="11376" y="14250"/>
                  </a:cubicBezTo>
                  <a:cubicBezTo>
                    <a:pt x="14111" y="12583"/>
                    <a:pt x="14478" y="8179"/>
                    <a:pt x="12176" y="4443"/>
                  </a:cubicBezTo>
                  <a:cubicBezTo>
                    <a:pt x="10499" y="1657"/>
                    <a:pt x="7837" y="0"/>
                    <a:pt x="5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00;p26">
              <a:extLst>
                <a:ext uri="{FF2B5EF4-FFF2-40B4-BE49-F238E27FC236}">
                  <a16:creationId xmlns:a16="http://schemas.microsoft.com/office/drawing/2014/main" id="{0DBCEF71-EAB8-7B15-9121-4CEC23C009A9}"/>
                </a:ext>
              </a:extLst>
            </p:cNvPr>
            <p:cNvSpPr/>
            <p:nvPr/>
          </p:nvSpPr>
          <p:spPr>
            <a:xfrm>
              <a:off x="8066922" y="812218"/>
              <a:ext cx="8029" cy="7523"/>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01;p26">
              <a:extLst>
                <a:ext uri="{FF2B5EF4-FFF2-40B4-BE49-F238E27FC236}">
                  <a16:creationId xmlns:a16="http://schemas.microsoft.com/office/drawing/2014/main" id="{8F9308FA-3F20-BB1A-2B17-4E4BD5FE29CA}"/>
                </a:ext>
              </a:extLst>
            </p:cNvPr>
            <p:cNvSpPr/>
            <p:nvPr/>
          </p:nvSpPr>
          <p:spPr>
            <a:xfrm>
              <a:off x="8088289" y="799255"/>
              <a:ext cx="172638" cy="92561"/>
            </a:xfrm>
            <a:custGeom>
              <a:avLst/>
              <a:gdLst/>
              <a:ahLst/>
              <a:cxnLst/>
              <a:rect l="l" t="t" r="r" b="b"/>
              <a:pathLst>
                <a:path w="6472" h="3470" extrusionOk="0">
                  <a:moveTo>
                    <a:pt x="1068" y="0"/>
                  </a:moveTo>
                  <a:cubicBezTo>
                    <a:pt x="1001" y="0"/>
                    <a:pt x="934" y="67"/>
                    <a:pt x="934" y="134"/>
                  </a:cubicBezTo>
                  <a:lnTo>
                    <a:pt x="934" y="167"/>
                  </a:lnTo>
                  <a:cubicBezTo>
                    <a:pt x="934" y="234"/>
                    <a:pt x="1001" y="267"/>
                    <a:pt x="1068" y="301"/>
                  </a:cubicBezTo>
                  <a:cubicBezTo>
                    <a:pt x="1134" y="301"/>
                    <a:pt x="1201" y="234"/>
                    <a:pt x="1201" y="134"/>
                  </a:cubicBezTo>
                  <a:cubicBezTo>
                    <a:pt x="1201" y="67"/>
                    <a:pt x="1134" y="0"/>
                    <a:pt x="1068" y="0"/>
                  </a:cubicBezTo>
                  <a:close/>
                  <a:moveTo>
                    <a:pt x="1950" y="92"/>
                  </a:moveTo>
                  <a:cubicBezTo>
                    <a:pt x="1879" y="92"/>
                    <a:pt x="1835" y="146"/>
                    <a:pt x="1835" y="200"/>
                  </a:cubicBezTo>
                  <a:cubicBezTo>
                    <a:pt x="1802" y="267"/>
                    <a:pt x="1868" y="367"/>
                    <a:pt x="1935" y="367"/>
                  </a:cubicBezTo>
                  <a:lnTo>
                    <a:pt x="1968" y="367"/>
                  </a:lnTo>
                  <a:cubicBezTo>
                    <a:pt x="2035" y="367"/>
                    <a:pt x="2102" y="334"/>
                    <a:pt x="2102" y="267"/>
                  </a:cubicBezTo>
                  <a:cubicBezTo>
                    <a:pt x="2102" y="200"/>
                    <a:pt x="2068" y="100"/>
                    <a:pt x="2002" y="100"/>
                  </a:cubicBezTo>
                  <a:cubicBezTo>
                    <a:pt x="1983" y="94"/>
                    <a:pt x="1966" y="92"/>
                    <a:pt x="1950" y="92"/>
                  </a:cubicBezTo>
                  <a:close/>
                  <a:moveTo>
                    <a:pt x="188" y="121"/>
                  </a:moveTo>
                  <a:cubicBezTo>
                    <a:pt x="169" y="121"/>
                    <a:pt x="150" y="125"/>
                    <a:pt x="134" y="134"/>
                  </a:cubicBezTo>
                  <a:cubicBezTo>
                    <a:pt x="67" y="134"/>
                    <a:pt x="0" y="234"/>
                    <a:pt x="34" y="301"/>
                  </a:cubicBezTo>
                  <a:cubicBezTo>
                    <a:pt x="67" y="367"/>
                    <a:pt x="100" y="401"/>
                    <a:pt x="167" y="401"/>
                  </a:cubicBezTo>
                  <a:lnTo>
                    <a:pt x="200" y="401"/>
                  </a:lnTo>
                  <a:cubicBezTo>
                    <a:pt x="267" y="367"/>
                    <a:pt x="334" y="301"/>
                    <a:pt x="301" y="234"/>
                  </a:cubicBezTo>
                  <a:cubicBezTo>
                    <a:pt x="301" y="159"/>
                    <a:pt x="244" y="121"/>
                    <a:pt x="188" y="121"/>
                  </a:cubicBezTo>
                  <a:close/>
                  <a:moveTo>
                    <a:pt x="2816" y="354"/>
                  </a:moveTo>
                  <a:cubicBezTo>
                    <a:pt x="2769" y="354"/>
                    <a:pt x="2727" y="385"/>
                    <a:pt x="2702" y="434"/>
                  </a:cubicBezTo>
                  <a:cubicBezTo>
                    <a:pt x="2669" y="501"/>
                    <a:pt x="2702" y="601"/>
                    <a:pt x="2769" y="634"/>
                  </a:cubicBezTo>
                  <a:lnTo>
                    <a:pt x="2836" y="634"/>
                  </a:lnTo>
                  <a:cubicBezTo>
                    <a:pt x="2902" y="634"/>
                    <a:pt x="2936" y="601"/>
                    <a:pt x="2969" y="567"/>
                  </a:cubicBezTo>
                  <a:cubicBezTo>
                    <a:pt x="3002" y="467"/>
                    <a:pt x="2969" y="401"/>
                    <a:pt x="2869" y="367"/>
                  </a:cubicBezTo>
                  <a:cubicBezTo>
                    <a:pt x="2851" y="358"/>
                    <a:pt x="2833" y="354"/>
                    <a:pt x="2816" y="354"/>
                  </a:cubicBezTo>
                  <a:close/>
                  <a:moveTo>
                    <a:pt x="3631" y="748"/>
                  </a:moveTo>
                  <a:cubicBezTo>
                    <a:pt x="3592" y="748"/>
                    <a:pt x="3557" y="771"/>
                    <a:pt x="3536" y="834"/>
                  </a:cubicBezTo>
                  <a:cubicBezTo>
                    <a:pt x="3469" y="901"/>
                    <a:pt x="3503" y="968"/>
                    <a:pt x="3570" y="1001"/>
                  </a:cubicBezTo>
                  <a:lnTo>
                    <a:pt x="3570" y="1034"/>
                  </a:lnTo>
                  <a:lnTo>
                    <a:pt x="3636" y="1034"/>
                  </a:lnTo>
                  <a:cubicBezTo>
                    <a:pt x="3703" y="1034"/>
                    <a:pt x="3736" y="1001"/>
                    <a:pt x="3770" y="968"/>
                  </a:cubicBezTo>
                  <a:cubicBezTo>
                    <a:pt x="3803" y="901"/>
                    <a:pt x="3770" y="801"/>
                    <a:pt x="3703" y="768"/>
                  </a:cubicBezTo>
                  <a:cubicBezTo>
                    <a:pt x="3679" y="755"/>
                    <a:pt x="3654" y="748"/>
                    <a:pt x="3631" y="748"/>
                  </a:cubicBezTo>
                  <a:close/>
                  <a:moveTo>
                    <a:pt x="4411" y="1246"/>
                  </a:moveTo>
                  <a:cubicBezTo>
                    <a:pt x="4365" y="1246"/>
                    <a:pt x="4323" y="1262"/>
                    <a:pt x="4303" y="1301"/>
                  </a:cubicBezTo>
                  <a:cubicBezTo>
                    <a:pt x="4237" y="1368"/>
                    <a:pt x="4270" y="1435"/>
                    <a:pt x="4303" y="1501"/>
                  </a:cubicBezTo>
                  <a:lnTo>
                    <a:pt x="4337" y="1501"/>
                  </a:lnTo>
                  <a:cubicBezTo>
                    <a:pt x="4337" y="1535"/>
                    <a:pt x="4370" y="1535"/>
                    <a:pt x="4403" y="1535"/>
                  </a:cubicBezTo>
                  <a:cubicBezTo>
                    <a:pt x="4437" y="1535"/>
                    <a:pt x="4504" y="1501"/>
                    <a:pt x="4504" y="1468"/>
                  </a:cubicBezTo>
                  <a:cubicBezTo>
                    <a:pt x="4570" y="1401"/>
                    <a:pt x="4537" y="1301"/>
                    <a:pt x="4504" y="1268"/>
                  </a:cubicBezTo>
                  <a:cubicBezTo>
                    <a:pt x="4476" y="1254"/>
                    <a:pt x="4443" y="1246"/>
                    <a:pt x="4411" y="1246"/>
                  </a:cubicBezTo>
                  <a:close/>
                  <a:moveTo>
                    <a:pt x="5104" y="1818"/>
                  </a:moveTo>
                  <a:cubicBezTo>
                    <a:pt x="5071" y="1818"/>
                    <a:pt x="5037" y="1835"/>
                    <a:pt x="5004" y="1868"/>
                  </a:cubicBezTo>
                  <a:cubicBezTo>
                    <a:pt x="4937" y="1935"/>
                    <a:pt x="4937" y="2002"/>
                    <a:pt x="5004" y="2068"/>
                  </a:cubicBezTo>
                  <a:cubicBezTo>
                    <a:pt x="5037" y="2102"/>
                    <a:pt x="5071" y="2102"/>
                    <a:pt x="5104" y="2102"/>
                  </a:cubicBezTo>
                  <a:cubicBezTo>
                    <a:pt x="5137" y="2102"/>
                    <a:pt x="5171" y="2102"/>
                    <a:pt x="5204" y="2068"/>
                  </a:cubicBezTo>
                  <a:cubicBezTo>
                    <a:pt x="5271" y="2002"/>
                    <a:pt x="5271" y="1935"/>
                    <a:pt x="5204" y="1868"/>
                  </a:cubicBezTo>
                  <a:cubicBezTo>
                    <a:pt x="5171" y="1835"/>
                    <a:pt x="5137" y="1818"/>
                    <a:pt x="5104" y="1818"/>
                  </a:cubicBezTo>
                  <a:close/>
                  <a:moveTo>
                    <a:pt x="5738" y="2485"/>
                  </a:moveTo>
                  <a:cubicBezTo>
                    <a:pt x="5704" y="2485"/>
                    <a:pt x="5671" y="2502"/>
                    <a:pt x="5638" y="2535"/>
                  </a:cubicBezTo>
                  <a:cubicBezTo>
                    <a:pt x="5571" y="2569"/>
                    <a:pt x="5571" y="2669"/>
                    <a:pt x="5638" y="2736"/>
                  </a:cubicBezTo>
                  <a:cubicBezTo>
                    <a:pt x="5671" y="2736"/>
                    <a:pt x="5704" y="2769"/>
                    <a:pt x="5738" y="2769"/>
                  </a:cubicBezTo>
                  <a:cubicBezTo>
                    <a:pt x="5771" y="2769"/>
                    <a:pt x="5804" y="2736"/>
                    <a:pt x="5838" y="2736"/>
                  </a:cubicBezTo>
                  <a:cubicBezTo>
                    <a:pt x="5905" y="2669"/>
                    <a:pt x="5905" y="2569"/>
                    <a:pt x="5838" y="2535"/>
                  </a:cubicBezTo>
                  <a:cubicBezTo>
                    <a:pt x="5804" y="2502"/>
                    <a:pt x="5771" y="2485"/>
                    <a:pt x="5738" y="2485"/>
                  </a:cubicBezTo>
                  <a:close/>
                  <a:moveTo>
                    <a:pt x="6321" y="3181"/>
                  </a:moveTo>
                  <a:cubicBezTo>
                    <a:pt x="6293" y="3181"/>
                    <a:pt x="6266" y="3189"/>
                    <a:pt x="6238" y="3203"/>
                  </a:cubicBezTo>
                  <a:cubicBezTo>
                    <a:pt x="6171" y="3269"/>
                    <a:pt x="6138" y="3336"/>
                    <a:pt x="6205" y="3403"/>
                  </a:cubicBezTo>
                  <a:cubicBezTo>
                    <a:pt x="6238" y="3436"/>
                    <a:pt x="6271" y="3469"/>
                    <a:pt x="6305" y="3469"/>
                  </a:cubicBezTo>
                  <a:cubicBezTo>
                    <a:pt x="6338" y="3469"/>
                    <a:pt x="6372" y="3469"/>
                    <a:pt x="6405" y="3436"/>
                  </a:cubicBezTo>
                  <a:cubicBezTo>
                    <a:pt x="6472" y="3403"/>
                    <a:pt x="6472" y="3303"/>
                    <a:pt x="6438" y="3236"/>
                  </a:cubicBezTo>
                  <a:cubicBezTo>
                    <a:pt x="6399" y="3197"/>
                    <a:pt x="6360" y="3181"/>
                    <a:pt x="6321" y="318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02;p26">
              <a:extLst>
                <a:ext uri="{FF2B5EF4-FFF2-40B4-BE49-F238E27FC236}">
                  <a16:creationId xmlns:a16="http://schemas.microsoft.com/office/drawing/2014/main" id="{197ED576-F0D2-42A7-3093-1DD665B6A22A}"/>
                </a:ext>
              </a:extLst>
            </p:cNvPr>
            <p:cNvSpPr/>
            <p:nvPr/>
          </p:nvSpPr>
          <p:spPr>
            <a:xfrm>
              <a:off x="8266235" y="904780"/>
              <a:ext cx="7149" cy="749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03;p26">
              <a:extLst>
                <a:ext uri="{FF2B5EF4-FFF2-40B4-BE49-F238E27FC236}">
                  <a16:creationId xmlns:a16="http://schemas.microsoft.com/office/drawing/2014/main" id="{2E1CB7AE-E03F-2071-8FFC-13E259BA2174}"/>
                </a:ext>
              </a:extLst>
            </p:cNvPr>
            <p:cNvSpPr/>
            <p:nvPr/>
          </p:nvSpPr>
          <p:spPr>
            <a:xfrm>
              <a:off x="8376588" y="658733"/>
              <a:ext cx="1222578" cy="872848"/>
            </a:xfrm>
            <a:custGeom>
              <a:avLst/>
              <a:gdLst/>
              <a:ahLst/>
              <a:cxnLst/>
              <a:rect l="l" t="t" r="r" b="b"/>
              <a:pathLst>
                <a:path w="45833" h="32722" extrusionOk="0">
                  <a:moveTo>
                    <a:pt x="12402" y="1"/>
                  </a:moveTo>
                  <a:cubicBezTo>
                    <a:pt x="8087" y="1"/>
                    <a:pt x="4109" y="641"/>
                    <a:pt x="1268" y="1966"/>
                  </a:cubicBezTo>
                  <a:cubicBezTo>
                    <a:pt x="334" y="2400"/>
                    <a:pt x="0" y="3500"/>
                    <a:pt x="500" y="4368"/>
                  </a:cubicBezTo>
                  <a:cubicBezTo>
                    <a:pt x="2068" y="7003"/>
                    <a:pt x="3002" y="11940"/>
                    <a:pt x="2435" y="15175"/>
                  </a:cubicBezTo>
                  <a:cubicBezTo>
                    <a:pt x="2268" y="16176"/>
                    <a:pt x="3002" y="17110"/>
                    <a:pt x="4003" y="17177"/>
                  </a:cubicBezTo>
                  <a:cubicBezTo>
                    <a:pt x="14677" y="18178"/>
                    <a:pt x="23684" y="23715"/>
                    <a:pt x="29288" y="32721"/>
                  </a:cubicBezTo>
                  <a:cubicBezTo>
                    <a:pt x="29521" y="25416"/>
                    <a:pt x="40662" y="19278"/>
                    <a:pt x="45833" y="13741"/>
                  </a:cubicBezTo>
                  <a:cubicBezTo>
                    <a:pt x="41763" y="7904"/>
                    <a:pt x="27853" y="1833"/>
                    <a:pt x="19848" y="598"/>
                  </a:cubicBezTo>
                  <a:cubicBezTo>
                    <a:pt x="17353" y="203"/>
                    <a:pt x="14825" y="1"/>
                    <a:pt x="1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04;p26">
              <a:extLst>
                <a:ext uri="{FF2B5EF4-FFF2-40B4-BE49-F238E27FC236}">
                  <a16:creationId xmlns:a16="http://schemas.microsoft.com/office/drawing/2014/main" id="{439B87D2-A18F-2248-9614-DFEB966B0A2C}"/>
                </a:ext>
              </a:extLst>
            </p:cNvPr>
            <p:cNvSpPr/>
            <p:nvPr/>
          </p:nvSpPr>
          <p:spPr>
            <a:xfrm>
              <a:off x="9091068" y="3636796"/>
              <a:ext cx="910299" cy="401320"/>
            </a:xfrm>
            <a:custGeom>
              <a:avLst/>
              <a:gdLst/>
              <a:ahLst/>
              <a:cxnLst/>
              <a:rect l="l" t="t" r="r" b="b"/>
              <a:pathLst>
                <a:path w="34126" h="15045" extrusionOk="0">
                  <a:moveTo>
                    <a:pt x="8907" y="0"/>
                  </a:moveTo>
                  <a:cubicBezTo>
                    <a:pt x="1" y="0"/>
                    <a:pt x="2436" y="15045"/>
                    <a:pt x="2436" y="15045"/>
                  </a:cubicBezTo>
                  <a:lnTo>
                    <a:pt x="30222" y="15045"/>
                  </a:lnTo>
                  <a:cubicBezTo>
                    <a:pt x="33091" y="15045"/>
                    <a:pt x="34125" y="11242"/>
                    <a:pt x="31623" y="9807"/>
                  </a:cubicBezTo>
                  <a:cubicBezTo>
                    <a:pt x="23985" y="5471"/>
                    <a:pt x="13477" y="0"/>
                    <a:pt x="8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05;p26">
              <a:extLst>
                <a:ext uri="{FF2B5EF4-FFF2-40B4-BE49-F238E27FC236}">
                  <a16:creationId xmlns:a16="http://schemas.microsoft.com/office/drawing/2014/main" id="{AD72080C-6CE7-4BBC-3CF8-86619E89AAA5}"/>
                </a:ext>
              </a:extLst>
            </p:cNvPr>
            <p:cNvSpPr/>
            <p:nvPr/>
          </p:nvSpPr>
          <p:spPr>
            <a:xfrm>
              <a:off x="9080398" y="3713325"/>
              <a:ext cx="410229" cy="282084"/>
            </a:xfrm>
            <a:custGeom>
              <a:avLst/>
              <a:gdLst/>
              <a:ahLst/>
              <a:cxnLst/>
              <a:rect l="l" t="t" r="r" b="b"/>
              <a:pathLst>
                <a:path w="15379" h="10575" extrusionOk="0">
                  <a:moveTo>
                    <a:pt x="15378" y="0"/>
                  </a:moveTo>
                  <a:lnTo>
                    <a:pt x="468" y="601"/>
                  </a:lnTo>
                  <a:lnTo>
                    <a:pt x="1" y="10574"/>
                  </a:lnTo>
                  <a:cubicBezTo>
                    <a:pt x="13043" y="8440"/>
                    <a:pt x="15378" y="0"/>
                    <a:pt x="1537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6;p26">
              <a:extLst>
                <a:ext uri="{FF2B5EF4-FFF2-40B4-BE49-F238E27FC236}">
                  <a16:creationId xmlns:a16="http://schemas.microsoft.com/office/drawing/2014/main" id="{BF325C7C-A54F-44C0-B482-C2F0BDB9AA3E}"/>
                </a:ext>
              </a:extLst>
            </p:cNvPr>
            <p:cNvSpPr/>
            <p:nvPr/>
          </p:nvSpPr>
          <p:spPr>
            <a:xfrm>
              <a:off x="8549200" y="2560155"/>
              <a:ext cx="1261737" cy="1262644"/>
            </a:xfrm>
            <a:custGeom>
              <a:avLst/>
              <a:gdLst/>
              <a:ahLst/>
              <a:cxnLst/>
              <a:rect l="l" t="t" r="r" b="b"/>
              <a:pathLst>
                <a:path w="47301" h="47335" extrusionOk="0">
                  <a:moveTo>
                    <a:pt x="23651" y="0"/>
                  </a:moveTo>
                  <a:cubicBezTo>
                    <a:pt x="10575" y="0"/>
                    <a:pt x="0" y="10608"/>
                    <a:pt x="0" y="23684"/>
                  </a:cubicBezTo>
                  <a:cubicBezTo>
                    <a:pt x="0" y="36727"/>
                    <a:pt x="10575" y="47334"/>
                    <a:pt x="23651" y="47334"/>
                  </a:cubicBezTo>
                  <a:cubicBezTo>
                    <a:pt x="36727" y="47334"/>
                    <a:pt x="47301" y="36727"/>
                    <a:pt x="47301" y="23684"/>
                  </a:cubicBezTo>
                  <a:cubicBezTo>
                    <a:pt x="47301" y="10608"/>
                    <a:pt x="36727" y="0"/>
                    <a:pt x="2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7;p26">
              <a:extLst>
                <a:ext uri="{FF2B5EF4-FFF2-40B4-BE49-F238E27FC236}">
                  <a16:creationId xmlns:a16="http://schemas.microsoft.com/office/drawing/2014/main" id="{D02677A2-A1E3-96B0-032E-881466D7D068}"/>
                </a:ext>
              </a:extLst>
            </p:cNvPr>
            <p:cNvSpPr/>
            <p:nvPr/>
          </p:nvSpPr>
          <p:spPr>
            <a:xfrm>
              <a:off x="8822348" y="2869874"/>
              <a:ext cx="975251" cy="912779"/>
            </a:xfrm>
            <a:custGeom>
              <a:avLst/>
              <a:gdLst/>
              <a:ahLst/>
              <a:cxnLst/>
              <a:rect l="l" t="t" r="r" b="b"/>
              <a:pathLst>
                <a:path w="36561" h="34219" extrusionOk="0">
                  <a:moveTo>
                    <a:pt x="20996" y="1"/>
                  </a:moveTo>
                  <a:cubicBezTo>
                    <a:pt x="15866" y="1"/>
                    <a:pt x="10414" y="2496"/>
                    <a:pt x="6472" y="7169"/>
                  </a:cubicBezTo>
                  <a:cubicBezTo>
                    <a:pt x="1" y="14875"/>
                    <a:pt x="34" y="25583"/>
                    <a:pt x="6572" y="31053"/>
                  </a:cubicBezTo>
                  <a:cubicBezTo>
                    <a:pt x="9115" y="33191"/>
                    <a:pt x="12274" y="34219"/>
                    <a:pt x="15565" y="34219"/>
                  </a:cubicBezTo>
                  <a:cubicBezTo>
                    <a:pt x="20695" y="34219"/>
                    <a:pt x="26147" y="31724"/>
                    <a:pt x="30089" y="27050"/>
                  </a:cubicBezTo>
                  <a:cubicBezTo>
                    <a:pt x="36560" y="19345"/>
                    <a:pt x="36527" y="8637"/>
                    <a:pt x="29989" y="3166"/>
                  </a:cubicBezTo>
                  <a:cubicBezTo>
                    <a:pt x="27447" y="1028"/>
                    <a:pt x="24288" y="1"/>
                    <a:pt x="209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8;p26">
              <a:extLst>
                <a:ext uri="{FF2B5EF4-FFF2-40B4-BE49-F238E27FC236}">
                  <a16:creationId xmlns:a16="http://schemas.microsoft.com/office/drawing/2014/main" id="{796FE61B-35C0-4F98-D0E2-5052CC86DC0A}"/>
                </a:ext>
              </a:extLst>
            </p:cNvPr>
            <p:cNvSpPr/>
            <p:nvPr/>
          </p:nvSpPr>
          <p:spPr>
            <a:xfrm>
              <a:off x="8574114" y="2803054"/>
              <a:ext cx="428022" cy="778606"/>
            </a:xfrm>
            <a:custGeom>
              <a:avLst/>
              <a:gdLst/>
              <a:ahLst/>
              <a:cxnLst/>
              <a:rect l="l" t="t" r="r" b="b"/>
              <a:pathLst>
                <a:path w="16046" h="29189" extrusionOk="0">
                  <a:moveTo>
                    <a:pt x="8006" y="401"/>
                  </a:moveTo>
                  <a:lnTo>
                    <a:pt x="8006" y="434"/>
                  </a:lnTo>
                  <a:cubicBezTo>
                    <a:pt x="12209" y="434"/>
                    <a:pt x="15578" y="6739"/>
                    <a:pt x="15578" y="14545"/>
                  </a:cubicBezTo>
                  <a:cubicBezTo>
                    <a:pt x="15578" y="22350"/>
                    <a:pt x="12209" y="28688"/>
                    <a:pt x="8006" y="28688"/>
                  </a:cubicBezTo>
                  <a:cubicBezTo>
                    <a:pt x="3836" y="28688"/>
                    <a:pt x="467" y="22350"/>
                    <a:pt x="467" y="14545"/>
                  </a:cubicBezTo>
                  <a:cubicBezTo>
                    <a:pt x="467" y="6739"/>
                    <a:pt x="3836" y="401"/>
                    <a:pt x="8006" y="401"/>
                  </a:cubicBezTo>
                  <a:close/>
                  <a:moveTo>
                    <a:pt x="8006" y="1"/>
                  </a:moveTo>
                  <a:cubicBezTo>
                    <a:pt x="3603" y="1"/>
                    <a:pt x="0" y="6539"/>
                    <a:pt x="0" y="14578"/>
                  </a:cubicBezTo>
                  <a:cubicBezTo>
                    <a:pt x="0" y="22617"/>
                    <a:pt x="3603" y="29188"/>
                    <a:pt x="8006" y="29188"/>
                  </a:cubicBezTo>
                  <a:cubicBezTo>
                    <a:pt x="12443" y="29188"/>
                    <a:pt x="16045" y="22617"/>
                    <a:pt x="16045" y="14578"/>
                  </a:cubicBezTo>
                  <a:cubicBezTo>
                    <a:pt x="16045" y="6539"/>
                    <a:pt x="12443" y="1"/>
                    <a:pt x="80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9;p26">
              <a:extLst>
                <a:ext uri="{FF2B5EF4-FFF2-40B4-BE49-F238E27FC236}">
                  <a16:creationId xmlns:a16="http://schemas.microsoft.com/office/drawing/2014/main" id="{9E50F89D-4034-9651-EEEB-FCCC75CF8689}"/>
                </a:ext>
              </a:extLst>
            </p:cNvPr>
            <p:cNvSpPr/>
            <p:nvPr/>
          </p:nvSpPr>
          <p:spPr>
            <a:xfrm>
              <a:off x="8781429" y="2850454"/>
              <a:ext cx="12484" cy="12243"/>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10;p26">
              <a:extLst>
                <a:ext uri="{FF2B5EF4-FFF2-40B4-BE49-F238E27FC236}">
                  <a16:creationId xmlns:a16="http://schemas.microsoft.com/office/drawing/2014/main" id="{C4D24703-A2CB-A1DF-BF80-DD0C8264AE7F}"/>
                </a:ext>
              </a:extLst>
            </p:cNvPr>
            <p:cNvSpPr/>
            <p:nvPr/>
          </p:nvSpPr>
          <p:spPr>
            <a:xfrm>
              <a:off x="8817013" y="2857896"/>
              <a:ext cx="145084" cy="302891"/>
            </a:xfrm>
            <a:custGeom>
              <a:avLst/>
              <a:gdLst/>
              <a:ahLst/>
              <a:cxnLst/>
              <a:rect l="l" t="t" r="r" b="b"/>
              <a:pathLst>
                <a:path w="5439" h="11355" extrusionOk="0">
                  <a:moveTo>
                    <a:pt x="275" y="1"/>
                  </a:moveTo>
                  <a:cubicBezTo>
                    <a:pt x="177" y="1"/>
                    <a:pt x="93" y="44"/>
                    <a:pt x="68" y="146"/>
                  </a:cubicBezTo>
                  <a:cubicBezTo>
                    <a:pt x="1" y="246"/>
                    <a:pt x="68" y="380"/>
                    <a:pt x="168" y="447"/>
                  </a:cubicBezTo>
                  <a:lnTo>
                    <a:pt x="268" y="447"/>
                  </a:lnTo>
                  <a:cubicBezTo>
                    <a:pt x="368" y="447"/>
                    <a:pt x="434" y="413"/>
                    <a:pt x="468" y="313"/>
                  </a:cubicBezTo>
                  <a:cubicBezTo>
                    <a:pt x="535" y="213"/>
                    <a:pt x="468" y="80"/>
                    <a:pt x="368" y="13"/>
                  </a:cubicBezTo>
                  <a:cubicBezTo>
                    <a:pt x="336" y="5"/>
                    <a:pt x="305" y="1"/>
                    <a:pt x="275" y="1"/>
                  </a:cubicBezTo>
                  <a:close/>
                  <a:moveTo>
                    <a:pt x="1423" y="734"/>
                  </a:moveTo>
                  <a:cubicBezTo>
                    <a:pt x="1362" y="734"/>
                    <a:pt x="1305" y="758"/>
                    <a:pt x="1268" y="813"/>
                  </a:cubicBezTo>
                  <a:cubicBezTo>
                    <a:pt x="1168" y="914"/>
                    <a:pt x="1168" y="1047"/>
                    <a:pt x="1268" y="1147"/>
                  </a:cubicBezTo>
                  <a:cubicBezTo>
                    <a:pt x="1302" y="1180"/>
                    <a:pt x="1368" y="1180"/>
                    <a:pt x="1402" y="1214"/>
                  </a:cubicBezTo>
                  <a:cubicBezTo>
                    <a:pt x="1469" y="1180"/>
                    <a:pt x="1535" y="1180"/>
                    <a:pt x="1569" y="1114"/>
                  </a:cubicBezTo>
                  <a:cubicBezTo>
                    <a:pt x="1669" y="1014"/>
                    <a:pt x="1669" y="880"/>
                    <a:pt x="1569" y="780"/>
                  </a:cubicBezTo>
                  <a:cubicBezTo>
                    <a:pt x="1524" y="750"/>
                    <a:pt x="1472" y="734"/>
                    <a:pt x="1423" y="734"/>
                  </a:cubicBezTo>
                  <a:close/>
                  <a:moveTo>
                    <a:pt x="2352" y="1746"/>
                  </a:moveTo>
                  <a:cubicBezTo>
                    <a:pt x="2311" y="1746"/>
                    <a:pt x="2271" y="1757"/>
                    <a:pt x="2236" y="1781"/>
                  </a:cubicBezTo>
                  <a:cubicBezTo>
                    <a:pt x="2136" y="1881"/>
                    <a:pt x="2102" y="2014"/>
                    <a:pt x="2202" y="2114"/>
                  </a:cubicBezTo>
                  <a:cubicBezTo>
                    <a:pt x="2236" y="2181"/>
                    <a:pt x="2302" y="2214"/>
                    <a:pt x="2369" y="2214"/>
                  </a:cubicBezTo>
                  <a:cubicBezTo>
                    <a:pt x="2436" y="2214"/>
                    <a:pt x="2469" y="2181"/>
                    <a:pt x="2503" y="2148"/>
                  </a:cubicBezTo>
                  <a:cubicBezTo>
                    <a:pt x="2603" y="2081"/>
                    <a:pt x="2636" y="1948"/>
                    <a:pt x="2569" y="1848"/>
                  </a:cubicBezTo>
                  <a:cubicBezTo>
                    <a:pt x="2505" y="1783"/>
                    <a:pt x="2426" y="1746"/>
                    <a:pt x="2352" y="1746"/>
                  </a:cubicBezTo>
                  <a:close/>
                  <a:moveTo>
                    <a:pt x="3116" y="2902"/>
                  </a:moveTo>
                  <a:cubicBezTo>
                    <a:pt x="3088" y="2902"/>
                    <a:pt x="3061" y="2907"/>
                    <a:pt x="3036" y="2915"/>
                  </a:cubicBezTo>
                  <a:cubicBezTo>
                    <a:pt x="2903" y="2982"/>
                    <a:pt x="2870" y="3148"/>
                    <a:pt x="2936" y="3249"/>
                  </a:cubicBezTo>
                  <a:cubicBezTo>
                    <a:pt x="2970" y="3315"/>
                    <a:pt x="3036" y="3349"/>
                    <a:pt x="3136" y="3349"/>
                  </a:cubicBezTo>
                  <a:cubicBezTo>
                    <a:pt x="3170" y="3349"/>
                    <a:pt x="3203" y="3349"/>
                    <a:pt x="3236" y="3315"/>
                  </a:cubicBezTo>
                  <a:cubicBezTo>
                    <a:pt x="3370" y="3282"/>
                    <a:pt x="3403" y="3115"/>
                    <a:pt x="3337" y="3015"/>
                  </a:cubicBezTo>
                  <a:cubicBezTo>
                    <a:pt x="3287" y="2940"/>
                    <a:pt x="3199" y="2902"/>
                    <a:pt x="3116" y="2902"/>
                  </a:cubicBezTo>
                  <a:close/>
                  <a:moveTo>
                    <a:pt x="3726" y="4141"/>
                  </a:moveTo>
                  <a:cubicBezTo>
                    <a:pt x="3707" y="4141"/>
                    <a:pt x="3688" y="4143"/>
                    <a:pt x="3670" y="4149"/>
                  </a:cubicBezTo>
                  <a:cubicBezTo>
                    <a:pt x="3537" y="4216"/>
                    <a:pt x="3503" y="4349"/>
                    <a:pt x="3537" y="4449"/>
                  </a:cubicBezTo>
                  <a:cubicBezTo>
                    <a:pt x="3570" y="4549"/>
                    <a:pt x="3670" y="4583"/>
                    <a:pt x="3737" y="4583"/>
                  </a:cubicBezTo>
                  <a:lnTo>
                    <a:pt x="3837" y="4583"/>
                  </a:lnTo>
                  <a:cubicBezTo>
                    <a:pt x="3937" y="4549"/>
                    <a:pt x="4004" y="4416"/>
                    <a:pt x="3970" y="4283"/>
                  </a:cubicBezTo>
                  <a:cubicBezTo>
                    <a:pt x="3915" y="4200"/>
                    <a:pt x="3815" y="4141"/>
                    <a:pt x="3726" y="4141"/>
                  </a:cubicBezTo>
                  <a:close/>
                  <a:moveTo>
                    <a:pt x="4224" y="5442"/>
                  </a:moveTo>
                  <a:cubicBezTo>
                    <a:pt x="4206" y="5442"/>
                    <a:pt x="4188" y="5444"/>
                    <a:pt x="4170" y="5450"/>
                  </a:cubicBezTo>
                  <a:cubicBezTo>
                    <a:pt x="4037" y="5483"/>
                    <a:pt x="3970" y="5617"/>
                    <a:pt x="4004" y="5750"/>
                  </a:cubicBezTo>
                  <a:cubicBezTo>
                    <a:pt x="4037" y="5850"/>
                    <a:pt x="4137" y="5884"/>
                    <a:pt x="4237" y="5884"/>
                  </a:cubicBezTo>
                  <a:lnTo>
                    <a:pt x="4304" y="5884"/>
                  </a:lnTo>
                  <a:cubicBezTo>
                    <a:pt x="4437" y="5850"/>
                    <a:pt x="4504" y="5717"/>
                    <a:pt x="4437" y="5617"/>
                  </a:cubicBezTo>
                  <a:cubicBezTo>
                    <a:pt x="4410" y="5506"/>
                    <a:pt x="4313" y="5442"/>
                    <a:pt x="4224" y="5442"/>
                  </a:cubicBezTo>
                  <a:close/>
                  <a:moveTo>
                    <a:pt x="4625" y="6776"/>
                  </a:moveTo>
                  <a:cubicBezTo>
                    <a:pt x="4606" y="6776"/>
                    <a:pt x="4588" y="6779"/>
                    <a:pt x="4571" y="6784"/>
                  </a:cubicBezTo>
                  <a:cubicBezTo>
                    <a:pt x="4437" y="6818"/>
                    <a:pt x="4371" y="6951"/>
                    <a:pt x="4404" y="7051"/>
                  </a:cubicBezTo>
                  <a:cubicBezTo>
                    <a:pt x="4404" y="7151"/>
                    <a:pt x="4504" y="7218"/>
                    <a:pt x="4604" y="7218"/>
                  </a:cubicBezTo>
                  <a:lnTo>
                    <a:pt x="4671" y="7218"/>
                  </a:lnTo>
                  <a:cubicBezTo>
                    <a:pt x="4771" y="7185"/>
                    <a:pt x="4871" y="7085"/>
                    <a:pt x="4838" y="6951"/>
                  </a:cubicBezTo>
                  <a:cubicBezTo>
                    <a:pt x="4810" y="6841"/>
                    <a:pt x="4714" y="6776"/>
                    <a:pt x="4625" y="6776"/>
                  </a:cubicBezTo>
                  <a:close/>
                  <a:moveTo>
                    <a:pt x="4925" y="8144"/>
                  </a:moveTo>
                  <a:cubicBezTo>
                    <a:pt x="4906" y="8144"/>
                    <a:pt x="4888" y="8146"/>
                    <a:pt x="4871" y="8152"/>
                  </a:cubicBezTo>
                  <a:cubicBezTo>
                    <a:pt x="4738" y="8152"/>
                    <a:pt x="4637" y="8286"/>
                    <a:pt x="4671" y="8419"/>
                  </a:cubicBezTo>
                  <a:cubicBezTo>
                    <a:pt x="4704" y="8519"/>
                    <a:pt x="4804" y="8586"/>
                    <a:pt x="4904" y="8586"/>
                  </a:cubicBezTo>
                  <a:lnTo>
                    <a:pt x="4938" y="8586"/>
                  </a:lnTo>
                  <a:cubicBezTo>
                    <a:pt x="5071" y="8552"/>
                    <a:pt x="5138" y="8452"/>
                    <a:pt x="5138" y="8319"/>
                  </a:cubicBezTo>
                  <a:cubicBezTo>
                    <a:pt x="5110" y="8208"/>
                    <a:pt x="5014" y="8144"/>
                    <a:pt x="4925" y="8144"/>
                  </a:cubicBezTo>
                  <a:close/>
                  <a:moveTo>
                    <a:pt x="5122" y="9513"/>
                  </a:moveTo>
                  <a:cubicBezTo>
                    <a:pt x="5106" y="9513"/>
                    <a:pt x="5089" y="9515"/>
                    <a:pt x="5071" y="9520"/>
                  </a:cubicBezTo>
                  <a:cubicBezTo>
                    <a:pt x="4938" y="9520"/>
                    <a:pt x="4871" y="9620"/>
                    <a:pt x="4871" y="9753"/>
                  </a:cubicBezTo>
                  <a:cubicBezTo>
                    <a:pt x="4871" y="9887"/>
                    <a:pt x="4971" y="9953"/>
                    <a:pt x="5104" y="9953"/>
                  </a:cubicBezTo>
                  <a:lnTo>
                    <a:pt x="5138" y="9953"/>
                  </a:lnTo>
                  <a:cubicBezTo>
                    <a:pt x="5238" y="9953"/>
                    <a:pt x="5338" y="9820"/>
                    <a:pt x="5338" y="9720"/>
                  </a:cubicBezTo>
                  <a:cubicBezTo>
                    <a:pt x="5309" y="9604"/>
                    <a:pt x="5230" y="9513"/>
                    <a:pt x="5122" y="9513"/>
                  </a:cubicBezTo>
                  <a:close/>
                  <a:moveTo>
                    <a:pt x="5205" y="10887"/>
                  </a:moveTo>
                  <a:cubicBezTo>
                    <a:pt x="5071" y="10887"/>
                    <a:pt x="4971" y="10987"/>
                    <a:pt x="4971" y="11121"/>
                  </a:cubicBezTo>
                  <a:cubicBezTo>
                    <a:pt x="5004" y="11254"/>
                    <a:pt x="5104" y="11354"/>
                    <a:pt x="5238" y="11354"/>
                  </a:cubicBezTo>
                  <a:cubicBezTo>
                    <a:pt x="5338" y="11321"/>
                    <a:pt x="5438" y="11221"/>
                    <a:pt x="5438" y="11121"/>
                  </a:cubicBezTo>
                  <a:cubicBezTo>
                    <a:pt x="5438" y="10987"/>
                    <a:pt x="5338" y="10887"/>
                    <a:pt x="5205" y="108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11;p26">
              <a:extLst>
                <a:ext uri="{FF2B5EF4-FFF2-40B4-BE49-F238E27FC236}">
                  <a16:creationId xmlns:a16="http://schemas.microsoft.com/office/drawing/2014/main" id="{038D98BE-8182-7B84-2FC7-1187106ED351}"/>
                </a:ext>
              </a:extLst>
            </p:cNvPr>
            <p:cNvSpPr/>
            <p:nvPr/>
          </p:nvSpPr>
          <p:spPr>
            <a:xfrm>
              <a:off x="8950493" y="3185888"/>
              <a:ext cx="12484" cy="12271"/>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12;p26">
              <a:extLst>
                <a:ext uri="{FF2B5EF4-FFF2-40B4-BE49-F238E27FC236}">
                  <a16:creationId xmlns:a16="http://schemas.microsoft.com/office/drawing/2014/main" id="{85471225-E581-37FC-340A-0EEA75B56AE9}"/>
                </a:ext>
              </a:extLst>
            </p:cNvPr>
            <p:cNvSpPr/>
            <p:nvPr/>
          </p:nvSpPr>
          <p:spPr>
            <a:xfrm>
              <a:off x="8359676" y="3636796"/>
              <a:ext cx="909391" cy="401320"/>
            </a:xfrm>
            <a:custGeom>
              <a:avLst/>
              <a:gdLst/>
              <a:ahLst/>
              <a:cxnLst/>
              <a:rect l="l" t="t" r="r" b="b"/>
              <a:pathLst>
                <a:path w="34092" h="15045" extrusionOk="0">
                  <a:moveTo>
                    <a:pt x="25185" y="0"/>
                  </a:moveTo>
                  <a:cubicBezTo>
                    <a:pt x="20615" y="0"/>
                    <a:pt x="10107" y="5471"/>
                    <a:pt x="2469" y="9807"/>
                  </a:cubicBezTo>
                  <a:cubicBezTo>
                    <a:pt x="0" y="11242"/>
                    <a:pt x="1001" y="15045"/>
                    <a:pt x="3870" y="15045"/>
                  </a:cubicBezTo>
                  <a:lnTo>
                    <a:pt x="31656" y="15045"/>
                  </a:lnTo>
                  <a:cubicBezTo>
                    <a:pt x="31656" y="15045"/>
                    <a:pt x="34091" y="0"/>
                    <a:pt x="2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3;p26">
              <a:extLst>
                <a:ext uri="{FF2B5EF4-FFF2-40B4-BE49-F238E27FC236}">
                  <a16:creationId xmlns:a16="http://schemas.microsoft.com/office/drawing/2014/main" id="{76F4D854-842A-26AF-9A23-51A5D7367483}"/>
                </a:ext>
              </a:extLst>
            </p:cNvPr>
            <p:cNvSpPr/>
            <p:nvPr/>
          </p:nvSpPr>
          <p:spPr>
            <a:xfrm>
              <a:off x="8956708" y="914942"/>
              <a:ext cx="1066905" cy="940121"/>
            </a:xfrm>
            <a:custGeom>
              <a:avLst/>
              <a:gdLst/>
              <a:ahLst/>
              <a:cxnLst/>
              <a:rect l="l" t="t" r="r" b="b"/>
              <a:pathLst>
                <a:path w="39997" h="35244" extrusionOk="0">
                  <a:moveTo>
                    <a:pt x="20030" y="0"/>
                  </a:moveTo>
                  <a:cubicBezTo>
                    <a:pt x="13102" y="0"/>
                    <a:pt x="6534" y="4095"/>
                    <a:pt x="3737" y="10874"/>
                  </a:cubicBezTo>
                  <a:cubicBezTo>
                    <a:pt x="1" y="19881"/>
                    <a:pt x="4271" y="30188"/>
                    <a:pt x="13277" y="33891"/>
                  </a:cubicBezTo>
                  <a:cubicBezTo>
                    <a:pt x="15481" y="34808"/>
                    <a:pt x="17766" y="35243"/>
                    <a:pt x="20014" y="35243"/>
                  </a:cubicBezTo>
                  <a:cubicBezTo>
                    <a:pt x="26918" y="35243"/>
                    <a:pt x="33475" y="31145"/>
                    <a:pt x="36293" y="24351"/>
                  </a:cubicBezTo>
                  <a:cubicBezTo>
                    <a:pt x="39996" y="15377"/>
                    <a:pt x="35726" y="5070"/>
                    <a:pt x="26753" y="1334"/>
                  </a:cubicBezTo>
                  <a:cubicBezTo>
                    <a:pt x="24552" y="429"/>
                    <a:pt x="22272" y="0"/>
                    <a:pt x="20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4;p26">
              <a:extLst>
                <a:ext uri="{FF2B5EF4-FFF2-40B4-BE49-F238E27FC236}">
                  <a16:creationId xmlns:a16="http://schemas.microsoft.com/office/drawing/2014/main" id="{356B88F6-FD9C-C18C-EB86-47A3375C1FCA}"/>
                </a:ext>
              </a:extLst>
            </p:cNvPr>
            <p:cNvSpPr/>
            <p:nvPr/>
          </p:nvSpPr>
          <p:spPr>
            <a:xfrm>
              <a:off x="9186297" y="1187344"/>
              <a:ext cx="787489" cy="654409"/>
            </a:xfrm>
            <a:custGeom>
              <a:avLst/>
              <a:gdLst/>
              <a:ahLst/>
              <a:cxnLst/>
              <a:rect l="l" t="t" r="r" b="b"/>
              <a:pathLst>
                <a:path w="29522" h="24533" extrusionOk="0">
                  <a:moveTo>
                    <a:pt x="17978" y="1"/>
                  </a:moveTo>
                  <a:cubicBezTo>
                    <a:pt x="14682" y="1"/>
                    <a:pt x="11059" y="1261"/>
                    <a:pt x="7939" y="3764"/>
                  </a:cubicBezTo>
                  <a:cubicBezTo>
                    <a:pt x="1868" y="8668"/>
                    <a:pt x="0" y="16440"/>
                    <a:pt x="3769" y="21110"/>
                  </a:cubicBezTo>
                  <a:cubicBezTo>
                    <a:pt x="5602" y="23397"/>
                    <a:pt x="8427" y="24532"/>
                    <a:pt x="11545" y="24532"/>
                  </a:cubicBezTo>
                  <a:cubicBezTo>
                    <a:pt x="14840" y="24532"/>
                    <a:pt x="18462" y="23263"/>
                    <a:pt x="21582" y="20743"/>
                  </a:cubicBezTo>
                  <a:cubicBezTo>
                    <a:pt x="27653" y="15840"/>
                    <a:pt x="29521" y="8101"/>
                    <a:pt x="25752" y="3398"/>
                  </a:cubicBezTo>
                  <a:cubicBezTo>
                    <a:pt x="23920" y="1128"/>
                    <a:pt x="21095" y="1"/>
                    <a:pt x="17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5;p26">
              <a:extLst>
                <a:ext uri="{FF2B5EF4-FFF2-40B4-BE49-F238E27FC236}">
                  <a16:creationId xmlns:a16="http://schemas.microsoft.com/office/drawing/2014/main" id="{67B68892-EDA3-60F2-C6BE-0A31E4F566CC}"/>
                </a:ext>
              </a:extLst>
            </p:cNvPr>
            <p:cNvSpPr/>
            <p:nvPr/>
          </p:nvSpPr>
          <p:spPr>
            <a:xfrm>
              <a:off x="9035025" y="1030097"/>
              <a:ext cx="474275" cy="569983"/>
            </a:xfrm>
            <a:custGeom>
              <a:avLst/>
              <a:gdLst/>
              <a:ahLst/>
              <a:cxnLst/>
              <a:rect l="l" t="t" r="r" b="b"/>
              <a:pathLst>
                <a:path w="17780" h="21368" extrusionOk="0">
                  <a:moveTo>
                    <a:pt x="9907" y="386"/>
                  </a:moveTo>
                  <a:cubicBezTo>
                    <a:pt x="10408" y="386"/>
                    <a:pt x="10941" y="486"/>
                    <a:pt x="11475" y="653"/>
                  </a:cubicBezTo>
                  <a:cubicBezTo>
                    <a:pt x="15445" y="1854"/>
                    <a:pt x="17313" y="7324"/>
                    <a:pt x="15645" y="12862"/>
                  </a:cubicBezTo>
                  <a:cubicBezTo>
                    <a:pt x="14911" y="15430"/>
                    <a:pt x="13410" y="17699"/>
                    <a:pt x="11342" y="19366"/>
                  </a:cubicBezTo>
                  <a:cubicBezTo>
                    <a:pt x="9944" y="20427"/>
                    <a:pt x="8441" y="20982"/>
                    <a:pt x="6998" y="20982"/>
                  </a:cubicBezTo>
                  <a:cubicBezTo>
                    <a:pt x="6444" y="20982"/>
                    <a:pt x="5898" y="20901"/>
                    <a:pt x="5371" y="20734"/>
                  </a:cubicBezTo>
                  <a:cubicBezTo>
                    <a:pt x="3503" y="20167"/>
                    <a:pt x="2002" y="18566"/>
                    <a:pt x="1201" y="16298"/>
                  </a:cubicBezTo>
                  <a:cubicBezTo>
                    <a:pt x="401" y="13762"/>
                    <a:pt x="434" y="11027"/>
                    <a:pt x="1235" y="8492"/>
                  </a:cubicBezTo>
                  <a:cubicBezTo>
                    <a:pt x="2702" y="3688"/>
                    <a:pt x="6372" y="386"/>
                    <a:pt x="9907" y="386"/>
                  </a:cubicBezTo>
                  <a:close/>
                  <a:moveTo>
                    <a:pt x="9901" y="1"/>
                  </a:moveTo>
                  <a:cubicBezTo>
                    <a:pt x="6195" y="1"/>
                    <a:pt x="2369" y="3396"/>
                    <a:pt x="868" y="8392"/>
                  </a:cubicBezTo>
                  <a:cubicBezTo>
                    <a:pt x="34" y="10994"/>
                    <a:pt x="0" y="13796"/>
                    <a:pt x="834" y="16398"/>
                  </a:cubicBezTo>
                  <a:cubicBezTo>
                    <a:pt x="1668" y="18833"/>
                    <a:pt x="3236" y="20501"/>
                    <a:pt x="5271" y="21134"/>
                  </a:cubicBezTo>
                  <a:cubicBezTo>
                    <a:pt x="5838" y="21301"/>
                    <a:pt x="6438" y="21368"/>
                    <a:pt x="7005" y="21368"/>
                  </a:cubicBezTo>
                  <a:cubicBezTo>
                    <a:pt x="8673" y="21334"/>
                    <a:pt x="10308" y="20734"/>
                    <a:pt x="11609" y="19667"/>
                  </a:cubicBezTo>
                  <a:cubicBezTo>
                    <a:pt x="13743" y="17932"/>
                    <a:pt x="15278" y="15630"/>
                    <a:pt x="16012" y="12995"/>
                  </a:cubicBezTo>
                  <a:cubicBezTo>
                    <a:pt x="17780" y="7224"/>
                    <a:pt x="15778" y="1520"/>
                    <a:pt x="11609" y="253"/>
                  </a:cubicBezTo>
                  <a:cubicBezTo>
                    <a:pt x="11048" y="82"/>
                    <a:pt x="10476" y="1"/>
                    <a:pt x="9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6;p26">
              <a:extLst>
                <a:ext uri="{FF2B5EF4-FFF2-40B4-BE49-F238E27FC236}">
                  <a16:creationId xmlns:a16="http://schemas.microsoft.com/office/drawing/2014/main" id="{D563CD35-A345-BDE1-891D-6AFF5E2E7AAB}"/>
                </a:ext>
              </a:extLst>
            </p:cNvPr>
            <p:cNvSpPr/>
            <p:nvPr/>
          </p:nvSpPr>
          <p:spPr>
            <a:xfrm>
              <a:off x="9327752" y="1071149"/>
              <a:ext cx="9816" cy="10190"/>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7;p26">
              <a:extLst>
                <a:ext uri="{FF2B5EF4-FFF2-40B4-BE49-F238E27FC236}">
                  <a16:creationId xmlns:a16="http://schemas.microsoft.com/office/drawing/2014/main" id="{C3C4FCE5-4D8E-43B7-B36C-926800DD8F77}"/>
                </a:ext>
              </a:extLst>
            </p:cNvPr>
            <p:cNvSpPr/>
            <p:nvPr/>
          </p:nvSpPr>
          <p:spPr>
            <a:xfrm>
              <a:off x="9356241" y="1084780"/>
              <a:ext cx="85439" cy="251942"/>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8;p26">
              <a:extLst>
                <a:ext uri="{FF2B5EF4-FFF2-40B4-BE49-F238E27FC236}">
                  <a16:creationId xmlns:a16="http://schemas.microsoft.com/office/drawing/2014/main" id="{4AA905E9-3A1C-64C2-E35B-332D9AF73C50}"/>
                </a:ext>
              </a:extLst>
            </p:cNvPr>
            <p:cNvSpPr/>
            <p:nvPr/>
          </p:nvSpPr>
          <p:spPr>
            <a:xfrm>
              <a:off x="9414951" y="1358569"/>
              <a:ext cx="10724" cy="1016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9;p26">
              <a:extLst>
                <a:ext uri="{FF2B5EF4-FFF2-40B4-BE49-F238E27FC236}">
                  <a16:creationId xmlns:a16="http://schemas.microsoft.com/office/drawing/2014/main" id="{34A39289-9D4B-CCBE-E21D-70364885B9AD}"/>
                </a:ext>
              </a:extLst>
            </p:cNvPr>
            <p:cNvSpPr/>
            <p:nvPr/>
          </p:nvSpPr>
          <p:spPr>
            <a:xfrm>
              <a:off x="8914909" y="1473269"/>
              <a:ext cx="905257" cy="1593196"/>
            </a:xfrm>
            <a:custGeom>
              <a:avLst/>
              <a:gdLst/>
              <a:ahLst/>
              <a:cxnLst/>
              <a:rect l="l" t="t" r="r" b="b"/>
              <a:pathLst>
                <a:path w="33937" h="59727" extrusionOk="0">
                  <a:moveTo>
                    <a:pt x="26309" y="1"/>
                  </a:moveTo>
                  <a:cubicBezTo>
                    <a:pt x="24279" y="1"/>
                    <a:pt x="22389" y="704"/>
                    <a:pt x="21582" y="2185"/>
                  </a:cubicBezTo>
                  <a:cubicBezTo>
                    <a:pt x="19837" y="5389"/>
                    <a:pt x="13780" y="8349"/>
                    <a:pt x="10114" y="8349"/>
                  </a:cubicBezTo>
                  <a:cubicBezTo>
                    <a:pt x="9084" y="8349"/>
                    <a:pt x="8243" y="8116"/>
                    <a:pt x="7739" y="7589"/>
                  </a:cubicBezTo>
                  <a:cubicBezTo>
                    <a:pt x="3769" y="12226"/>
                    <a:pt x="601" y="32807"/>
                    <a:pt x="0" y="42948"/>
                  </a:cubicBezTo>
                  <a:cubicBezTo>
                    <a:pt x="3036" y="43582"/>
                    <a:pt x="9941" y="48418"/>
                    <a:pt x="10574" y="55824"/>
                  </a:cubicBezTo>
                  <a:cubicBezTo>
                    <a:pt x="13488" y="58663"/>
                    <a:pt x="17117" y="59727"/>
                    <a:pt x="20281" y="59727"/>
                  </a:cubicBezTo>
                  <a:cubicBezTo>
                    <a:pt x="24216" y="59727"/>
                    <a:pt x="27431" y="58080"/>
                    <a:pt x="27653" y="56157"/>
                  </a:cubicBezTo>
                  <a:cubicBezTo>
                    <a:pt x="28087" y="51387"/>
                    <a:pt x="26552" y="48252"/>
                    <a:pt x="22616" y="45049"/>
                  </a:cubicBezTo>
                  <a:cubicBezTo>
                    <a:pt x="23917" y="23501"/>
                    <a:pt x="32056" y="12426"/>
                    <a:pt x="33190" y="6188"/>
                  </a:cubicBezTo>
                  <a:cubicBezTo>
                    <a:pt x="33936" y="2203"/>
                    <a:pt x="29902" y="1"/>
                    <a:pt x="26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20;p26">
              <a:extLst>
                <a:ext uri="{FF2B5EF4-FFF2-40B4-BE49-F238E27FC236}">
                  <a16:creationId xmlns:a16="http://schemas.microsoft.com/office/drawing/2014/main" id="{4817E77F-DF9C-FACE-41A9-B93B0031D3B4}"/>
                </a:ext>
              </a:extLst>
            </p:cNvPr>
            <p:cNvSpPr/>
            <p:nvPr/>
          </p:nvSpPr>
          <p:spPr>
            <a:xfrm>
              <a:off x="9145351" y="2667680"/>
              <a:ext cx="354746" cy="83812"/>
            </a:xfrm>
            <a:custGeom>
              <a:avLst/>
              <a:gdLst/>
              <a:ahLst/>
              <a:cxnLst/>
              <a:rect l="l" t="t" r="r" b="b"/>
              <a:pathLst>
                <a:path w="13299" h="3142" extrusionOk="0">
                  <a:moveTo>
                    <a:pt x="11828" y="0"/>
                  </a:moveTo>
                  <a:cubicBezTo>
                    <a:pt x="9277" y="0"/>
                    <a:pt x="3930" y="427"/>
                    <a:pt x="167" y="2741"/>
                  </a:cubicBezTo>
                  <a:cubicBezTo>
                    <a:pt x="1" y="2874"/>
                    <a:pt x="67" y="3141"/>
                    <a:pt x="301" y="3141"/>
                  </a:cubicBezTo>
                  <a:lnTo>
                    <a:pt x="401" y="3141"/>
                  </a:lnTo>
                  <a:cubicBezTo>
                    <a:pt x="4166" y="830"/>
                    <a:pt x="9542" y="447"/>
                    <a:pt x="11980" y="447"/>
                  </a:cubicBezTo>
                  <a:cubicBezTo>
                    <a:pt x="12392" y="447"/>
                    <a:pt x="12721" y="458"/>
                    <a:pt x="12943" y="472"/>
                  </a:cubicBezTo>
                  <a:cubicBezTo>
                    <a:pt x="12954" y="474"/>
                    <a:pt x="12964" y="474"/>
                    <a:pt x="12973" y="474"/>
                  </a:cubicBezTo>
                  <a:cubicBezTo>
                    <a:pt x="13248" y="474"/>
                    <a:pt x="13299" y="39"/>
                    <a:pt x="12977" y="39"/>
                  </a:cubicBezTo>
                  <a:cubicBezTo>
                    <a:pt x="12724" y="17"/>
                    <a:pt x="12330" y="0"/>
                    <a:pt x="1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21;p26">
              <a:extLst>
                <a:ext uri="{FF2B5EF4-FFF2-40B4-BE49-F238E27FC236}">
                  <a16:creationId xmlns:a16="http://schemas.microsoft.com/office/drawing/2014/main" id="{BBDFF4CD-0DA3-256B-06DA-D04870B70606}"/>
                </a:ext>
              </a:extLst>
            </p:cNvPr>
            <p:cNvSpPr/>
            <p:nvPr/>
          </p:nvSpPr>
          <p:spPr>
            <a:xfrm>
              <a:off x="7351536" y="1363717"/>
              <a:ext cx="163755" cy="169651"/>
            </a:xfrm>
            <a:custGeom>
              <a:avLst/>
              <a:gdLst/>
              <a:ahLst/>
              <a:cxnLst/>
              <a:rect l="l" t="t" r="r" b="b"/>
              <a:pathLst>
                <a:path w="6139" h="6360" extrusionOk="0">
                  <a:moveTo>
                    <a:pt x="1835" y="221"/>
                  </a:moveTo>
                  <a:cubicBezTo>
                    <a:pt x="2135" y="221"/>
                    <a:pt x="2469" y="288"/>
                    <a:pt x="2736" y="455"/>
                  </a:cubicBezTo>
                  <a:cubicBezTo>
                    <a:pt x="3503" y="788"/>
                    <a:pt x="4137" y="1355"/>
                    <a:pt x="4637" y="2056"/>
                  </a:cubicBezTo>
                  <a:cubicBezTo>
                    <a:pt x="5705" y="3557"/>
                    <a:pt x="5905" y="5292"/>
                    <a:pt x="5038" y="5892"/>
                  </a:cubicBezTo>
                  <a:cubicBezTo>
                    <a:pt x="4833" y="6047"/>
                    <a:pt x="4583" y="6120"/>
                    <a:pt x="4306" y="6120"/>
                  </a:cubicBezTo>
                  <a:cubicBezTo>
                    <a:pt x="3449" y="6120"/>
                    <a:pt x="2333" y="5424"/>
                    <a:pt x="1502" y="4291"/>
                  </a:cubicBezTo>
                  <a:cubicBezTo>
                    <a:pt x="434" y="2790"/>
                    <a:pt x="267" y="1055"/>
                    <a:pt x="1101" y="455"/>
                  </a:cubicBezTo>
                  <a:cubicBezTo>
                    <a:pt x="1302" y="288"/>
                    <a:pt x="1568" y="221"/>
                    <a:pt x="1835" y="221"/>
                  </a:cubicBezTo>
                  <a:close/>
                  <a:moveTo>
                    <a:pt x="1827" y="0"/>
                  </a:moveTo>
                  <a:cubicBezTo>
                    <a:pt x="1500" y="0"/>
                    <a:pt x="1208" y="83"/>
                    <a:pt x="968" y="255"/>
                  </a:cubicBezTo>
                  <a:cubicBezTo>
                    <a:pt x="1" y="955"/>
                    <a:pt x="167" y="2823"/>
                    <a:pt x="1335" y="4424"/>
                  </a:cubicBezTo>
                  <a:cubicBezTo>
                    <a:pt x="2202" y="5625"/>
                    <a:pt x="3403" y="6359"/>
                    <a:pt x="4337" y="6359"/>
                  </a:cubicBezTo>
                  <a:cubicBezTo>
                    <a:pt x="4637" y="6359"/>
                    <a:pt x="4937" y="6259"/>
                    <a:pt x="5204" y="6059"/>
                  </a:cubicBezTo>
                  <a:cubicBezTo>
                    <a:pt x="6138" y="5358"/>
                    <a:pt x="5972" y="3490"/>
                    <a:pt x="4804" y="1889"/>
                  </a:cubicBezTo>
                  <a:cubicBezTo>
                    <a:pt x="4304" y="1189"/>
                    <a:pt x="3637" y="588"/>
                    <a:pt x="2836" y="221"/>
                  </a:cubicBezTo>
                  <a:cubicBezTo>
                    <a:pt x="2479" y="75"/>
                    <a:pt x="2137"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688687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1"/>
          <p:cNvSpPr txBox="1">
            <a:spLocks noGrp="1"/>
          </p:cNvSpPr>
          <p:nvPr>
            <p:ph type="body" idx="1"/>
          </p:nvPr>
        </p:nvSpPr>
        <p:spPr>
          <a:xfrm>
            <a:off x="720000" y="1706739"/>
            <a:ext cx="5706558" cy="2400764"/>
          </a:xfrm>
          <a:prstGeom prst="rect">
            <a:avLst/>
          </a:prstGeom>
        </p:spPr>
        <p:txBody>
          <a:bodyPr spcFirstLastPara="1" wrap="square" lIns="91425" tIns="91425" rIns="91425" bIns="91425" anchor="t" anchorCtr="0">
            <a:noAutofit/>
          </a:bodyPr>
          <a:lstStyle/>
          <a:p>
            <a:pPr marL="0" indent="0">
              <a:buSzPts val="1100"/>
              <a:buNone/>
            </a:pPr>
            <a:r>
              <a:rPr lang="en-GB" dirty="0"/>
              <a:t>Understands where are the obstacles in the environment.</a:t>
            </a:r>
          </a:p>
          <a:p>
            <a:pPr marL="0" indent="0">
              <a:buSzPts val="1100"/>
              <a:buNone/>
            </a:pPr>
            <a:endParaRPr lang="en-GB" dirty="0">
              <a:effectLst/>
              <a:latin typeface="Poppins" pitchFamily="2" charset="77"/>
              <a:cs typeface="Poppins" pitchFamily="2" charset="77"/>
            </a:endParaRPr>
          </a:p>
          <a:p>
            <a:pPr marL="0" indent="0">
              <a:buSzPts val="1100"/>
              <a:buNone/>
            </a:pPr>
            <a:r>
              <a:rPr lang="en-GB" dirty="0">
                <a:effectLst/>
                <a:latin typeface="Poppins" pitchFamily="2" charset="77"/>
                <a:cs typeface="Poppins" pitchFamily="2" charset="77"/>
              </a:rPr>
              <a:t>The process detect and process groups of points, forming segments, and eventually circles, with options to merge by using </a:t>
            </a:r>
            <a:r>
              <a:rPr lang="en-GB" dirty="0">
                <a:solidFill>
                  <a:srgbClr val="EEB380"/>
                </a:solidFill>
                <a:effectLst/>
                <a:latin typeface="Poppins" pitchFamily="2" charset="77"/>
                <a:cs typeface="Poppins" pitchFamily="2" charset="77"/>
              </a:rPr>
              <a:t>Split And Merge algorithm </a:t>
            </a:r>
            <a:r>
              <a:rPr lang="en-GB" dirty="0">
                <a:effectLst/>
                <a:latin typeface="Poppins" pitchFamily="2" charset="77"/>
                <a:cs typeface="Poppins" pitchFamily="2" charset="77"/>
              </a:rPr>
              <a:t>and filter them based on specified criteria. </a:t>
            </a:r>
          </a:p>
          <a:p>
            <a:pPr marL="0" indent="0">
              <a:buSzPts val="1100"/>
              <a:buNone/>
            </a:pPr>
            <a:endParaRPr lang="en-GB" dirty="0">
              <a:latin typeface="Poppins" pitchFamily="2" charset="77"/>
              <a:cs typeface="Poppins" pitchFamily="2" charset="77"/>
            </a:endParaRPr>
          </a:p>
          <a:p>
            <a:pPr marL="0" indent="0">
              <a:buSzPts val="1100"/>
              <a:buNone/>
            </a:pPr>
            <a:r>
              <a:rPr lang="en-GB" dirty="0">
                <a:effectLst/>
                <a:latin typeface="Poppins" pitchFamily="2" charset="77"/>
                <a:cs typeface="Poppins" pitchFamily="2" charset="77"/>
              </a:rPr>
              <a:t>These operations are the same as the one used for the first assignment. </a:t>
            </a:r>
          </a:p>
          <a:p>
            <a:pPr marL="0" indent="0">
              <a:buSzPts val="1100"/>
              <a:buNone/>
            </a:pPr>
            <a:endParaRPr dirty="0"/>
          </a:p>
        </p:txBody>
      </p:sp>
      <p:sp>
        <p:nvSpPr>
          <p:cNvPr id="413" name="Google Shape;413;p31"/>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Obstacle Extractor</a:t>
            </a:r>
          </a:p>
        </p:txBody>
      </p:sp>
      <p:pic>
        <p:nvPicPr>
          <p:cNvPr id="5" name="Immagine 4">
            <a:extLst>
              <a:ext uri="{FF2B5EF4-FFF2-40B4-BE49-F238E27FC236}">
                <a16:creationId xmlns:a16="http://schemas.microsoft.com/office/drawing/2014/main" id="{1FC3B747-4F72-D90D-3073-0F2382B51923}"/>
              </a:ext>
            </a:extLst>
          </p:cNvPr>
          <p:cNvPicPr>
            <a:picLocks noChangeAspect="1"/>
          </p:cNvPicPr>
          <p:nvPr/>
        </p:nvPicPr>
        <p:blipFill rotWithShape="1">
          <a:blip r:embed="rId3"/>
          <a:srcRect l="17666" t="22519" r="41584" b="24444"/>
          <a:stretch/>
        </p:blipFill>
        <p:spPr>
          <a:xfrm>
            <a:off x="6343896" y="1706739"/>
            <a:ext cx="2541024" cy="1860300"/>
          </a:xfrm>
          <a:prstGeom prst="rect">
            <a:avLst/>
          </a:prstGeom>
        </p:spPr>
      </p:pic>
    </p:spTree>
    <p:extLst>
      <p:ext uri="{BB962C8B-B14F-4D97-AF65-F5344CB8AC3E}">
        <p14:creationId xmlns:p14="http://schemas.microsoft.com/office/powerpoint/2010/main" val="39321943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2" name="Google Shape;222;p26">
            <a:extLst>
              <a:ext uri="{FF2B5EF4-FFF2-40B4-BE49-F238E27FC236}">
                <a16:creationId xmlns:a16="http://schemas.microsoft.com/office/drawing/2014/main" id="{34E7CB7C-BDFB-1906-30E1-FFD19AC33AD0}"/>
              </a:ext>
            </a:extLst>
          </p:cNvPr>
          <p:cNvSpPr/>
          <p:nvPr/>
        </p:nvSpPr>
        <p:spPr>
          <a:xfrm>
            <a:off x="719999" y="1218829"/>
            <a:ext cx="7921081" cy="26868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txBox="1">
            <a:spLocks noGrp="1"/>
          </p:cNvSpPr>
          <p:nvPr>
            <p:ph type="title"/>
          </p:nvPr>
        </p:nvSpPr>
        <p:spPr>
          <a:xfrm>
            <a:off x="719999" y="387600"/>
            <a:ext cx="8018315" cy="1174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Pose Table Detector, </a:t>
            </a:r>
            <a:br>
              <a:rPr lang="en-GB" dirty="0"/>
            </a:br>
            <a:r>
              <a:rPr lang="en-GB" dirty="0"/>
              <a:t>Poses Detection &amp; Pose Transformer</a:t>
            </a:r>
          </a:p>
        </p:txBody>
      </p:sp>
      <p:sp>
        <p:nvSpPr>
          <p:cNvPr id="412" name="Google Shape;412;p31"/>
          <p:cNvSpPr txBox="1">
            <a:spLocks noGrp="1"/>
          </p:cNvSpPr>
          <p:nvPr>
            <p:ph type="body" idx="1"/>
          </p:nvPr>
        </p:nvSpPr>
        <p:spPr>
          <a:xfrm>
            <a:off x="720000" y="1487509"/>
            <a:ext cx="7219825" cy="35803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p>
          <a:p>
            <a:pPr marL="457200" lvl="0" indent="-317500" algn="l" rtl="0">
              <a:spcBef>
                <a:spcPts val="0"/>
              </a:spcBef>
              <a:spcAft>
                <a:spcPts val="0"/>
              </a:spcAft>
              <a:buClr>
                <a:schemeClr val="lt2"/>
              </a:buClr>
              <a:buSzPts val="1400"/>
              <a:buChar char="●"/>
            </a:pPr>
            <a:r>
              <a:rPr lang="en-GB" b="1" dirty="0">
                <a:solidFill>
                  <a:srgbClr val="253238"/>
                </a:solidFill>
              </a:rPr>
              <a:t>Pose Table Detector </a:t>
            </a:r>
            <a:br>
              <a:rPr lang="en-GB" b="1" dirty="0">
                <a:solidFill>
                  <a:srgbClr val="253238"/>
                </a:solidFill>
              </a:rPr>
            </a:br>
            <a:r>
              <a:rPr lang="en-GB" sz="1200" dirty="0">
                <a:effectLst/>
                <a:latin typeface="Poppins" pitchFamily="2" charset="77"/>
                <a:cs typeface="Poppins" pitchFamily="2" charset="77"/>
              </a:rPr>
              <a:t>Captures the environment and by performing thresholds and point extraction operations, determines the mode based on the specified colour. Then it sorts the circles received in the request based on their x-coordinates and returns it based on the calculated mode. </a:t>
            </a:r>
          </a:p>
          <a:p>
            <a:pPr marL="139700" lvl="0" indent="0" algn="l" rtl="0">
              <a:spcBef>
                <a:spcPts val="0"/>
              </a:spcBef>
              <a:spcAft>
                <a:spcPts val="0"/>
              </a:spcAft>
              <a:buClr>
                <a:schemeClr val="lt2"/>
              </a:buClr>
              <a:buSzPts val="1400"/>
              <a:buNone/>
            </a:pPr>
            <a:endParaRPr lang="en-GB" dirty="0"/>
          </a:p>
          <a:p>
            <a:pPr>
              <a:buClr>
                <a:schemeClr val="lt2"/>
              </a:buClr>
            </a:pPr>
            <a:r>
              <a:rPr lang="en-GB" b="1" dirty="0">
                <a:solidFill>
                  <a:srgbClr val="253238"/>
                </a:solidFill>
              </a:rPr>
              <a:t>Poses Detection</a:t>
            </a:r>
            <a:br>
              <a:rPr lang="en-GB" b="1" dirty="0">
                <a:solidFill>
                  <a:srgbClr val="253238"/>
                </a:solidFill>
              </a:rPr>
            </a:br>
            <a:r>
              <a:rPr lang="en-GB" sz="1200" dirty="0">
                <a:solidFill>
                  <a:srgbClr val="253238"/>
                </a:solidFill>
                <a:latin typeface="Poppins" pitchFamily="2" charset="77"/>
                <a:cs typeface="Poppins" pitchFamily="2" charset="77"/>
              </a:rPr>
              <a:t>E</a:t>
            </a:r>
            <a:r>
              <a:rPr lang="en-GB" sz="1200" dirty="0">
                <a:effectLst/>
                <a:latin typeface="Poppins" pitchFamily="2" charset="77"/>
                <a:cs typeface="Poppins" pitchFamily="2" charset="77"/>
              </a:rPr>
              <a:t>stablishes a ROS service server for transforming poses between </a:t>
            </a:r>
          </a:p>
          <a:p>
            <a:pPr marL="457200" lvl="1" indent="0">
              <a:buClr>
                <a:schemeClr val="lt2"/>
              </a:buClr>
              <a:buNone/>
            </a:pPr>
            <a:r>
              <a:rPr lang="en-GB" sz="1200" dirty="0">
                <a:effectLst/>
                <a:latin typeface="Poppins" pitchFamily="2" charset="77"/>
                <a:cs typeface="Poppins" pitchFamily="2" charset="77"/>
              </a:rPr>
              <a:t>specified frames. </a:t>
            </a:r>
            <a:r>
              <a:rPr lang="en-GB" sz="1200" dirty="0">
                <a:solidFill>
                  <a:srgbClr val="253238"/>
                </a:solidFill>
                <a:latin typeface="Poppins" pitchFamily="2" charset="77"/>
                <a:cs typeface="Poppins" pitchFamily="2" charset="77"/>
              </a:rPr>
              <a:t>C</a:t>
            </a:r>
            <a:r>
              <a:rPr lang="en-GB" sz="1200" dirty="0">
                <a:effectLst/>
                <a:latin typeface="Poppins" pitchFamily="2" charset="77"/>
                <a:cs typeface="Poppins" pitchFamily="2" charset="77"/>
              </a:rPr>
              <a:t>aptures AprilTag detections, send it to Poses </a:t>
            </a:r>
          </a:p>
          <a:p>
            <a:pPr marL="457200" lvl="1" indent="0">
              <a:buClr>
                <a:schemeClr val="lt2"/>
              </a:buClr>
              <a:buNone/>
            </a:pPr>
            <a:r>
              <a:rPr lang="en-GB" sz="1200" dirty="0">
                <a:effectLst/>
                <a:latin typeface="Poppins" pitchFamily="2" charset="77"/>
                <a:cs typeface="Poppins" pitchFamily="2" charset="77"/>
              </a:rPr>
              <a:t>transformer and publishes the results on a specified topic</a:t>
            </a:r>
            <a:r>
              <a:rPr lang="en-GB" sz="1200" dirty="0">
                <a:effectLst/>
                <a:latin typeface="CMR10"/>
              </a:rPr>
              <a:t>.</a:t>
            </a:r>
          </a:p>
          <a:p>
            <a:pPr marL="139700" indent="0">
              <a:buClr>
                <a:schemeClr val="lt2"/>
              </a:buClr>
              <a:buNone/>
            </a:pPr>
            <a:endParaRPr lang="en-GB" sz="1200" b="1" dirty="0">
              <a:solidFill>
                <a:srgbClr val="253238"/>
              </a:solidFill>
            </a:endParaRPr>
          </a:p>
          <a:p>
            <a:pPr>
              <a:buClr>
                <a:schemeClr val="lt2"/>
              </a:buClr>
            </a:pPr>
            <a:r>
              <a:rPr lang="en-GB" b="1" dirty="0">
                <a:solidFill>
                  <a:srgbClr val="253238"/>
                </a:solidFill>
              </a:rPr>
              <a:t>Poses Transformer</a:t>
            </a:r>
            <a:br>
              <a:rPr lang="en-GB" b="1" dirty="0">
                <a:solidFill>
                  <a:srgbClr val="253238"/>
                </a:solidFill>
              </a:rPr>
            </a:br>
            <a:r>
              <a:rPr lang="en-GB" sz="1200" dirty="0">
                <a:effectLst/>
                <a:latin typeface="Poppins" pitchFamily="2" charset="77"/>
                <a:cs typeface="Poppins" pitchFamily="2" charset="77"/>
              </a:rPr>
              <a:t>Upon receiving a transformation request, uses the TF2 library to </a:t>
            </a:r>
            <a:br>
              <a:rPr lang="en-GB" sz="1200" dirty="0">
                <a:effectLst/>
                <a:latin typeface="Poppins" pitchFamily="2" charset="77"/>
                <a:cs typeface="Poppins" pitchFamily="2" charset="77"/>
              </a:rPr>
            </a:br>
            <a:r>
              <a:rPr lang="en-GB" sz="1200" dirty="0">
                <a:effectLst/>
                <a:latin typeface="Poppins" pitchFamily="2" charset="77"/>
                <a:cs typeface="Poppins" pitchFamily="2" charset="77"/>
              </a:rPr>
              <a:t>look up the transformation and applies it to the provided pose. </a:t>
            </a:r>
            <a:br>
              <a:rPr lang="en-GB" b="1" dirty="0">
                <a:solidFill>
                  <a:srgbClr val="253238"/>
                </a:solidFill>
              </a:rPr>
            </a:br>
            <a:endParaRPr lang="en-GB" b="1" dirty="0">
              <a:solidFill>
                <a:srgbClr val="253238"/>
              </a:solidFill>
            </a:endParaRPr>
          </a:p>
        </p:txBody>
      </p:sp>
      <p:pic>
        <p:nvPicPr>
          <p:cNvPr id="5" name="Immagine 4">
            <a:extLst>
              <a:ext uri="{FF2B5EF4-FFF2-40B4-BE49-F238E27FC236}">
                <a16:creationId xmlns:a16="http://schemas.microsoft.com/office/drawing/2014/main" id="{866483EC-D69B-7577-3DCD-C5795925F7E9}"/>
              </a:ext>
            </a:extLst>
          </p:cNvPr>
          <p:cNvPicPr>
            <a:picLocks noChangeAspect="1"/>
          </p:cNvPicPr>
          <p:nvPr/>
        </p:nvPicPr>
        <p:blipFill rotWithShape="1">
          <a:blip r:embed="rId3"/>
          <a:srcRect l="6288" t="24882" r="41560" b="30014"/>
          <a:stretch/>
        </p:blipFill>
        <p:spPr>
          <a:xfrm>
            <a:off x="6418938" y="3096512"/>
            <a:ext cx="2553547" cy="1656318"/>
          </a:xfrm>
          <a:prstGeom prst="rect">
            <a:avLst/>
          </a:prstGeom>
        </p:spPr>
      </p:pic>
    </p:spTree>
    <p:extLst>
      <p:ext uri="{BB962C8B-B14F-4D97-AF65-F5344CB8AC3E}">
        <p14:creationId xmlns:p14="http://schemas.microsoft.com/office/powerpoint/2010/main" val="676440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1"/>
          <p:cNvSpPr txBox="1">
            <a:spLocks noGrp="1"/>
          </p:cNvSpPr>
          <p:nvPr>
            <p:ph type="body" idx="1"/>
          </p:nvPr>
        </p:nvSpPr>
        <p:spPr>
          <a:xfrm>
            <a:off x="720000" y="1470192"/>
            <a:ext cx="7239144" cy="3507493"/>
          </a:xfrm>
          <a:prstGeom prst="rect">
            <a:avLst/>
          </a:prstGeom>
        </p:spPr>
        <p:txBody>
          <a:bodyPr spcFirstLastPara="1" wrap="square" lIns="91425" tIns="91425" rIns="91425" bIns="91425" anchor="t" anchorCtr="0">
            <a:noAutofit/>
          </a:bodyPr>
          <a:lstStyle/>
          <a:p>
            <a:pPr marL="139700" indent="0">
              <a:buNone/>
            </a:pPr>
            <a:r>
              <a:rPr lang="en-GB" dirty="0">
                <a:latin typeface="Poppins" pitchFamily="2" charset="77"/>
                <a:cs typeface="Poppins" pitchFamily="2" charset="77"/>
              </a:rPr>
              <a:t>It p</a:t>
            </a:r>
            <a:r>
              <a:rPr lang="en-GB" dirty="0">
                <a:effectLst/>
                <a:latin typeface="Poppins" pitchFamily="2" charset="77"/>
                <a:cs typeface="Poppins" pitchFamily="2" charset="77"/>
              </a:rPr>
              <a:t>rovides methods for detecting and handling objects on the table and detects the table itself. </a:t>
            </a:r>
          </a:p>
          <a:p>
            <a:pPr marL="457200" lvl="0" indent="-317500" algn="l" rtl="0">
              <a:spcBef>
                <a:spcPts val="0"/>
              </a:spcBef>
              <a:spcAft>
                <a:spcPts val="0"/>
              </a:spcAft>
              <a:buClr>
                <a:schemeClr val="lt2"/>
              </a:buClr>
              <a:buSzPts val="1400"/>
              <a:buChar char="●"/>
            </a:pPr>
            <a:endParaRPr lang="en-GB" dirty="0">
              <a:effectLst/>
              <a:latin typeface="Poppins" pitchFamily="2" charset="77"/>
              <a:cs typeface="Poppins" pitchFamily="2" charset="77"/>
            </a:endParaRPr>
          </a:p>
          <a:p>
            <a:pPr marL="457200" lvl="0" indent="-317500" algn="l" rtl="0">
              <a:spcBef>
                <a:spcPts val="0"/>
              </a:spcBef>
              <a:spcAft>
                <a:spcPts val="0"/>
              </a:spcAft>
              <a:buClr>
                <a:schemeClr val="lt2"/>
              </a:buClr>
              <a:buSzPts val="1400"/>
              <a:buChar char="●"/>
            </a:pPr>
            <a:r>
              <a:rPr lang="en-GB" dirty="0">
                <a:effectLst/>
                <a:latin typeface="Poppins" pitchFamily="2" charset="77"/>
                <a:cs typeface="Poppins" pitchFamily="2" charset="77"/>
              </a:rPr>
              <a:t>The constructor initializes an action server</a:t>
            </a:r>
          </a:p>
          <a:p>
            <a:pPr marL="139700" lvl="0" indent="0" algn="l" rtl="0">
              <a:spcBef>
                <a:spcPts val="0"/>
              </a:spcBef>
              <a:spcAft>
                <a:spcPts val="0"/>
              </a:spcAft>
              <a:buClr>
                <a:schemeClr val="lt2"/>
              </a:buClr>
              <a:buSzPts val="1400"/>
              <a:buNone/>
            </a:pPr>
            <a:r>
              <a:rPr lang="en-GB" sz="800" dirty="0">
                <a:latin typeface="Poppins" pitchFamily="2" charset="77"/>
                <a:cs typeface="Poppins" pitchFamily="2" charset="77"/>
              </a:rPr>
              <a:t> </a:t>
            </a:r>
            <a:endParaRPr lang="en-GB" sz="800" dirty="0">
              <a:effectLst/>
              <a:latin typeface="Poppins" pitchFamily="2" charset="77"/>
              <a:cs typeface="Poppins" pitchFamily="2" charset="77"/>
            </a:endParaRPr>
          </a:p>
          <a:p>
            <a:pPr marL="457200" lvl="0" indent="-317500" algn="l" rtl="0">
              <a:spcBef>
                <a:spcPts val="0"/>
              </a:spcBef>
              <a:spcAft>
                <a:spcPts val="0"/>
              </a:spcAft>
              <a:buClr>
                <a:schemeClr val="lt2"/>
              </a:buClr>
              <a:buSzPts val="1400"/>
              <a:buChar char="●"/>
            </a:pPr>
            <a:r>
              <a:rPr lang="en-GB" dirty="0">
                <a:latin typeface="Poppins" pitchFamily="2" charset="77"/>
                <a:cs typeface="Poppins" pitchFamily="2" charset="77"/>
              </a:rPr>
              <a:t>V</a:t>
            </a:r>
            <a:r>
              <a:rPr lang="en-GB" dirty="0">
                <a:effectLst/>
                <a:latin typeface="Poppins" pitchFamily="2" charset="77"/>
                <a:cs typeface="Poppins" pitchFamily="2" charset="77"/>
              </a:rPr>
              <a:t>arious methods are implemented for:</a:t>
            </a:r>
          </a:p>
          <a:p>
            <a:pPr marL="139700" lvl="0" indent="0" algn="l" rtl="0">
              <a:spcBef>
                <a:spcPts val="0"/>
              </a:spcBef>
              <a:spcAft>
                <a:spcPts val="0"/>
              </a:spcAft>
              <a:buClr>
                <a:schemeClr val="lt2"/>
              </a:buClr>
              <a:buSzPts val="1400"/>
              <a:buNone/>
            </a:pPr>
            <a:r>
              <a:rPr lang="en-GB" sz="800" dirty="0">
                <a:effectLst/>
                <a:latin typeface="Poppins" pitchFamily="2" charset="77"/>
                <a:cs typeface="Poppins" pitchFamily="2" charset="77"/>
              </a:rPr>
              <a:t>  </a:t>
            </a:r>
          </a:p>
          <a:p>
            <a:pPr lvl="1">
              <a:buClr>
                <a:schemeClr val="lt2"/>
              </a:buClr>
              <a:buChar char="●"/>
            </a:pPr>
            <a:r>
              <a:rPr lang="en-GB" b="1" dirty="0">
                <a:latin typeface="Poppins" pitchFamily="2" charset="77"/>
                <a:cs typeface="Poppins" pitchFamily="2" charset="77"/>
              </a:rPr>
              <a:t>M</a:t>
            </a:r>
            <a:r>
              <a:rPr lang="en-GB" b="1" dirty="0">
                <a:effectLst/>
                <a:latin typeface="Poppins" pitchFamily="2" charset="77"/>
                <a:cs typeface="Poppins" pitchFamily="2" charset="77"/>
              </a:rPr>
              <a:t>oving</a:t>
            </a:r>
            <a:r>
              <a:rPr lang="en-GB" dirty="0">
                <a:effectLst/>
                <a:latin typeface="Poppins" pitchFamily="2" charset="77"/>
                <a:cs typeface="Poppins" pitchFamily="2" charset="77"/>
              </a:rPr>
              <a:t> the robot’s head</a:t>
            </a:r>
          </a:p>
          <a:p>
            <a:pPr marL="596900" lvl="1" indent="0">
              <a:buClr>
                <a:schemeClr val="lt2"/>
              </a:buClr>
              <a:buNone/>
            </a:pPr>
            <a:r>
              <a:rPr lang="en-GB" sz="800" dirty="0">
                <a:effectLst/>
                <a:latin typeface="Poppins" pitchFamily="2" charset="77"/>
                <a:cs typeface="Poppins" pitchFamily="2" charset="77"/>
              </a:rPr>
              <a:t> </a:t>
            </a:r>
          </a:p>
          <a:p>
            <a:pPr lvl="1">
              <a:buClr>
                <a:schemeClr val="lt2"/>
              </a:buClr>
              <a:buChar char="●"/>
            </a:pPr>
            <a:r>
              <a:rPr lang="en-GB" b="1" dirty="0">
                <a:latin typeface="Poppins" pitchFamily="2" charset="77"/>
                <a:cs typeface="Poppins" pitchFamily="2" charset="77"/>
              </a:rPr>
              <a:t>C</a:t>
            </a:r>
            <a:r>
              <a:rPr lang="en-GB" b="1" dirty="0">
                <a:effectLst/>
                <a:latin typeface="Poppins" pitchFamily="2" charset="77"/>
                <a:cs typeface="Poppins" pitchFamily="2" charset="77"/>
              </a:rPr>
              <a:t>apturing</a:t>
            </a:r>
            <a:r>
              <a:rPr lang="en-GB" dirty="0">
                <a:effectLst/>
                <a:latin typeface="Poppins" pitchFamily="2" charset="77"/>
                <a:cs typeface="Poppins" pitchFamily="2" charset="77"/>
              </a:rPr>
              <a:t> images</a:t>
            </a:r>
          </a:p>
          <a:p>
            <a:pPr marL="596900" lvl="1" indent="0">
              <a:buClr>
                <a:schemeClr val="lt2"/>
              </a:buClr>
              <a:buNone/>
            </a:pPr>
            <a:endParaRPr lang="en-GB" sz="800" dirty="0">
              <a:effectLst/>
              <a:latin typeface="Poppins" pitchFamily="2" charset="77"/>
              <a:cs typeface="Poppins" pitchFamily="2" charset="77"/>
            </a:endParaRPr>
          </a:p>
          <a:p>
            <a:pPr lvl="1">
              <a:buClr>
                <a:schemeClr val="lt2"/>
              </a:buClr>
              <a:buChar char="●"/>
            </a:pPr>
            <a:r>
              <a:rPr lang="en-GB" b="1" dirty="0">
                <a:latin typeface="Poppins" pitchFamily="2" charset="77"/>
                <a:cs typeface="Poppins" pitchFamily="2" charset="77"/>
              </a:rPr>
              <a:t>I</a:t>
            </a:r>
            <a:r>
              <a:rPr lang="en-GB" b="1" dirty="0">
                <a:effectLst/>
                <a:latin typeface="Poppins" pitchFamily="2" charset="77"/>
                <a:cs typeface="Poppins" pitchFamily="2" charset="77"/>
              </a:rPr>
              <a:t>nteracting</a:t>
            </a:r>
            <a:r>
              <a:rPr lang="en-GB" dirty="0">
                <a:effectLst/>
                <a:latin typeface="Poppins" pitchFamily="2" charset="77"/>
                <a:cs typeface="Poppins" pitchFamily="2" charset="77"/>
              </a:rPr>
              <a:t> with detected objects</a:t>
            </a:r>
            <a:endParaRPr lang="en-GB" dirty="0">
              <a:latin typeface="Poppins" pitchFamily="2" charset="77"/>
              <a:cs typeface="Poppins" pitchFamily="2" charset="77"/>
            </a:endParaRPr>
          </a:p>
          <a:p>
            <a:pPr marL="139700" lvl="0" indent="0" algn="l" rtl="0">
              <a:spcBef>
                <a:spcPts val="0"/>
              </a:spcBef>
              <a:spcAft>
                <a:spcPts val="0"/>
              </a:spcAft>
              <a:buClr>
                <a:schemeClr val="lt2"/>
              </a:buClr>
              <a:buSzPts val="1400"/>
              <a:buNone/>
            </a:pPr>
            <a:endParaRPr lang="en-GB" dirty="0">
              <a:latin typeface="Poppins" pitchFamily="2" charset="77"/>
              <a:cs typeface="Poppins" pitchFamily="2" charset="77"/>
            </a:endParaRPr>
          </a:p>
          <a:p>
            <a:pPr marL="139700" indent="0">
              <a:buClr>
                <a:schemeClr val="lt2"/>
              </a:buClr>
              <a:buNone/>
            </a:pPr>
            <a:r>
              <a:rPr lang="en-GB" b="1" dirty="0">
                <a:latin typeface="Poppins" pitchFamily="2" charset="77"/>
                <a:cs typeface="Poppins" pitchFamily="2" charset="77"/>
              </a:rPr>
              <a:t>S</a:t>
            </a:r>
            <a:r>
              <a:rPr lang="en-GB" b="1" dirty="0">
                <a:effectLst/>
                <a:latin typeface="Poppins" pitchFamily="2" charset="77"/>
                <a:cs typeface="Poppins" pitchFamily="2" charset="77"/>
              </a:rPr>
              <a:t>tart Detection</a:t>
            </a:r>
            <a:r>
              <a:rPr lang="en-GB" dirty="0">
                <a:effectLst/>
                <a:latin typeface="Poppins" pitchFamily="2" charset="77"/>
                <a:cs typeface="Poppins" pitchFamily="2" charset="77"/>
              </a:rPr>
              <a:t> orchestrates the entire detection process, </a:t>
            </a:r>
          </a:p>
          <a:p>
            <a:pPr marL="139700" indent="0">
              <a:buClr>
                <a:schemeClr val="lt2"/>
              </a:buClr>
              <a:buNone/>
            </a:pPr>
            <a:r>
              <a:rPr lang="en-GB" dirty="0">
                <a:effectLst/>
                <a:latin typeface="Poppins" pitchFamily="2" charset="77"/>
                <a:cs typeface="Poppins" pitchFamily="2" charset="77"/>
              </a:rPr>
              <a:t>including pointing to the table, coloured objects, and </a:t>
            </a:r>
          </a:p>
          <a:p>
            <a:pPr marL="139700" indent="0">
              <a:buClr>
                <a:schemeClr val="lt2"/>
              </a:buClr>
              <a:buNone/>
            </a:pPr>
            <a:r>
              <a:rPr lang="en-GB" dirty="0">
                <a:effectLst/>
                <a:latin typeface="Poppins" pitchFamily="2" charset="77"/>
                <a:cs typeface="Poppins" pitchFamily="2" charset="77"/>
              </a:rPr>
              <a:t>other obstacles. </a:t>
            </a:r>
          </a:p>
          <a:p>
            <a:pPr marL="139700" lvl="0" indent="0" algn="l" rtl="0">
              <a:spcBef>
                <a:spcPts val="0"/>
              </a:spcBef>
              <a:spcAft>
                <a:spcPts val="0"/>
              </a:spcAft>
              <a:buClr>
                <a:schemeClr val="lt2"/>
              </a:buClr>
              <a:buSzPts val="1400"/>
              <a:buNone/>
            </a:pPr>
            <a:endParaRPr lang="en-GB" dirty="0">
              <a:effectLst/>
              <a:latin typeface="Poppins" pitchFamily="2" charset="77"/>
              <a:cs typeface="Poppins" pitchFamily="2" charset="77"/>
            </a:endParaRPr>
          </a:p>
          <a:p>
            <a:pPr marL="596900" lvl="1" indent="0">
              <a:buClr>
                <a:schemeClr val="lt2"/>
              </a:buClr>
              <a:buNone/>
            </a:pPr>
            <a:endParaRPr lang="en-GB" dirty="0">
              <a:latin typeface="Poppins" pitchFamily="2" charset="77"/>
              <a:cs typeface="Poppins" pitchFamily="2" charset="77"/>
            </a:endParaRPr>
          </a:p>
        </p:txBody>
      </p:sp>
      <p:sp>
        <p:nvSpPr>
          <p:cNvPr id="413" name="Google Shape;413;p31"/>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Table Object Detection</a:t>
            </a:r>
          </a:p>
        </p:txBody>
      </p:sp>
      <p:grpSp>
        <p:nvGrpSpPr>
          <p:cNvPr id="2" name="Google Shape;918;p45">
            <a:extLst>
              <a:ext uri="{FF2B5EF4-FFF2-40B4-BE49-F238E27FC236}">
                <a16:creationId xmlns:a16="http://schemas.microsoft.com/office/drawing/2014/main" id="{C0FF5C19-CFFE-4274-B32C-3EA9034792E2}"/>
              </a:ext>
            </a:extLst>
          </p:cNvPr>
          <p:cNvGrpSpPr/>
          <p:nvPr/>
        </p:nvGrpSpPr>
        <p:grpSpPr>
          <a:xfrm>
            <a:off x="2943581" y="5606488"/>
            <a:ext cx="3256837" cy="2798228"/>
            <a:chOff x="2922397" y="1693395"/>
            <a:chExt cx="3387950" cy="2910879"/>
          </a:xfrm>
        </p:grpSpPr>
        <p:sp>
          <p:nvSpPr>
            <p:cNvPr id="3" name="Google Shape;919;p45">
              <a:extLst>
                <a:ext uri="{FF2B5EF4-FFF2-40B4-BE49-F238E27FC236}">
                  <a16:creationId xmlns:a16="http://schemas.microsoft.com/office/drawing/2014/main" id="{8CF62B64-2381-A625-477C-5480489C625D}"/>
                </a:ext>
              </a:extLst>
            </p:cNvPr>
            <p:cNvSpPr/>
            <p:nvPr/>
          </p:nvSpPr>
          <p:spPr>
            <a:xfrm>
              <a:off x="2922397" y="4406485"/>
              <a:ext cx="3387950" cy="197789"/>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920;p45">
              <a:extLst>
                <a:ext uri="{FF2B5EF4-FFF2-40B4-BE49-F238E27FC236}">
                  <a16:creationId xmlns:a16="http://schemas.microsoft.com/office/drawing/2014/main" id="{95FA8F7D-4F82-8271-3F1D-44C8CFB0F55F}"/>
                </a:ext>
              </a:extLst>
            </p:cNvPr>
            <p:cNvGrpSpPr/>
            <p:nvPr/>
          </p:nvGrpSpPr>
          <p:grpSpPr>
            <a:xfrm>
              <a:off x="3201931" y="1693395"/>
              <a:ext cx="2740138" cy="1406945"/>
              <a:chOff x="3053774" y="1737895"/>
              <a:chExt cx="3098652" cy="1591027"/>
            </a:xfrm>
          </p:grpSpPr>
          <p:sp>
            <p:nvSpPr>
              <p:cNvPr id="45" name="Google Shape;921;p45">
                <a:extLst>
                  <a:ext uri="{FF2B5EF4-FFF2-40B4-BE49-F238E27FC236}">
                    <a16:creationId xmlns:a16="http://schemas.microsoft.com/office/drawing/2014/main" id="{74607875-3409-3C39-059B-6039B6B4C420}"/>
                  </a:ext>
                </a:extLst>
              </p:cNvPr>
              <p:cNvSpPr/>
              <p:nvPr/>
            </p:nvSpPr>
            <p:spPr>
              <a:xfrm>
                <a:off x="3053774" y="2164626"/>
                <a:ext cx="993763" cy="1164296"/>
              </a:xfrm>
              <a:custGeom>
                <a:avLst/>
                <a:gdLst/>
                <a:ahLst/>
                <a:cxnLst/>
                <a:rect l="l" t="t" r="r" b="b"/>
                <a:pathLst>
                  <a:path w="47435" h="55575" extrusionOk="0">
                    <a:moveTo>
                      <a:pt x="23351" y="18014"/>
                    </a:moveTo>
                    <a:lnTo>
                      <a:pt x="26353" y="34492"/>
                    </a:lnTo>
                    <a:lnTo>
                      <a:pt x="12509" y="37027"/>
                    </a:lnTo>
                    <a:lnTo>
                      <a:pt x="23351" y="18014"/>
                    </a:lnTo>
                    <a:close/>
                    <a:moveTo>
                      <a:pt x="32991" y="1"/>
                    </a:moveTo>
                    <a:lnTo>
                      <a:pt x="20448" y="2269"/>
                    </a:lnTo>
                    <a:lnTo>
                      <a:pt x="1" y="38562"/>
                    </a:lnTo>
                    <a:lnTo>
                      <a:pt x="2202" y="50537"/>
                    </a:lnTo>
                    <a:lnTo>
                      <a:pt x="28421" y="45767"/>
                    </a:lnTo>
                    <a:lnTo>
                      <a:pt x="30222" y="55574"/>
                    </a:lnTo>
                    <a:lnTo>
                      <a:pt x="42731" y="53272"/>
                    </a:lnTo>
                    <a:lnTo>
                      <a:pt x="40963" y="43499"/>
                    </a:lnTo>
                    <a:lnTo>
                      <a:pt x="47434" y="42298"/>
                    </a:lnTo>
                    <a:lnTo>
                      <a:pt x="45366" y="31023"/>
                    </a:lnTo>
                    <a:lnTo>
                      <a:pt x="38895" y="32191"/>
                    </a:lnTo>
                    <a:lnTo>
                      <a:pt x="329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22;p45">
                <a:extLst>
                  <a:ext uri="{FF2B5EF4-FFF2-40B4-BE49-F238E27FC236}">
                    <a16:creationId xmlns:a16="http://schemas.microsoft.com/office/drawing/2014/main" id="{EC53F285-74B3-5FB0-AD7E-211EB013293A}"/>
                  </a:ext>
                </a:extLst>
              </p:cNvPr>
              <p:cNvSpPr/>
              <p:nvPr/>
            </p:nvSpPr>
            <p:spPr>
              <a:xfrm>
                <a:off x="4150947" y="1737895"/>
                <a:ext cx="959510" cy="1206469"/>
              </a:xfrm>
              <a:custGeom>
                <a:avLst/>
                <a:gdLst/>
                <a:ahLst/>
                <a:cxnLst/>
                <a:rect l="l" t="t" r="r" b="b"/>
                <a:pathLst>
                  <a:path w="45800" h="57588" extrusionOk="0">
                    <a:moveTo>
                      <a:pt x="22263" y="1"/>
                    </a:moveTo>
                    <a:cubicBezTo>
                      <a:pt x="16838" y="1"/>
                      <a:pt x="12437" y="1448"/>
                      <a:pt x="9107" y="4358"/>
                    </a:cubicBezTo>
                    <a:cubicBezTo>
                      <a:pt x="4837" y="8061"/>
                      <a:pt x="2035" y="15166"/>
                      <a:pt x="667" y="25640"/>
                    </a:cubicBezTo>
                    <a:cubicBezTo>
                      <a:pt x="134" y="29543"/>
                      <a:pt x="0" y="33513"/>
                      <a:pt x="267" y="37449"/>
                    </a:cubicBezTo>
                    <a:cubicBezTo>
                      <a:pt x="534" y="41051"/>
                      <a:pt x="1201" y="43987"/>
                      <a:pt x="2235" y="46188"/>
                    </a:cubicBezTo>
                    <a:cubicBezTo>
                      <a:pt x="3569" y="49157"/>
                      <a:pt x="5704" y="51692"/>
                      <a:pt x="8373" y="53594"/>
                    </a:cubicBezTo>
                    <a:cubicBezTo>
                      <a:pt x="10975" y="55428"/>
                      <a:pt x="14611" y="56663"/>
                      <a:pt x="19214" y="57263"/>
                    </a:cubicBezTo>
                    <a:cubicBezTo>
                      <a:pt x="20862" y="57479"/>
                      <a:pt x="22426" y="57587"/>
                      <a:pt x="23904" y="57587"/>
                    </a:cubicBezTo>
                    <a:cubicBezTo>
                      <a:pt x="29725" y="57587"/>
                      <a:pt x="34221" y="55911"/>
                      <a:pt x="37360" y="52560"/>
                    </a:cubicBezTo>
                    <a:cubicBezTo>
                      <a:pt x="41296" y="48357"/>
                      <a:pt x="43932" y="41252"/>
                      <a:pt x="45199" y="31244"/>
                    </a:cubicBezTo>
                    <a:cubicBezTo>
                      <a:pt x="45766" y="26908"/>
                      <a:pt x="45800" y="22538"/>
                      <a:pt x="45333" y="18202"/>
                    </a:cubicBezTo>
                    <a:cubicBezTo>
                      <a:pt x="45132" y="16167"/>
                      <a:pt x="44699" y="14165"/>
                      <a:pt x="43998" y="12264"/>
                    </a:cubicBezTo>
                    <a:cubicBezTo>
                      <a:pt x="43298" y="10429"/>
                      <a:pt x="42297" y="8695"/>
                      <a:pt x="41063" y="7160"/>
                    </a:cubicBezTo>
                    <a:cubicBezTo>
                      <a:pt x="39629" y="5393"/>
                      <a:pt x="37827" y="3925"/>
                      <a:pt x="35792" y="2857"/>
                    </a:cubicBezTo>
                    <a:cubicBezTo>
                      <a:pt x="33558" y="1623"/>
                      <a:pt x="30622" y="789"/>
                      <a:pt x="26919" y="322"/>
                    </a:cubicBezTo>
                    <a:cubicBezTo>
                      <a:pt x="25292" y="108"/>
                      <a:pt x="23740" y="1"/>
                      <a:pt x="2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23;p45">
                <a:extLst>
                  <a:ext uri="{FF2B5EF4-FFF2-40B4-BE49-F238E27FC236}">
                    <a16:creationId xmlns:a16="http://schemas.microsoft.com/office/drawing/2014/main" id="{88BD5C5F-6188-ECFE-1585-C0176023CF82}"/>
                  </a:ext>
                </a:extLst>
              </p:cNvPr>
              <p:cNvSpPr/>
              <p:nvPr/>
            </p:nvSpPr>
            <p:spPr>
              <a:xfrm>
                <a:off x="4247380" y="1833741"/>
                <a:ext cx="766644" cy="1014818"/>
              </a:xfrm>
              <a:custGeom>
                <a:avLst/>
                <a:gdLst/>
                <a:ahLst/>
                <a:cxnLst/>
                <a:rect l="l" t="t" r="r" b="b"/>
                <a:pathLst>
                  <a:path w="36594" h="48440" extrusionOk="0">
                    <a:moveTo>
                      <a:pt x="17690" y="0"/>
                    </a:moveTo>
                    <a:cubicBezTo>
                      <a:pt x="13357" y="0"/>
                      <a:pt x="10025" y="1075"/>
                      <a:pt x="7506" y="3253"/>
                    </a:cubicBezTo>
                    <a:cubicBezTo>
                      <a:pt x="5171" y="5287"/>
                      <a:pt x="2102" y="10091"/>
                      <a:pt x="601" y="21666"/>
                    </a:cubicBezTo>
                    <a:cubicBezTo>
                      <a:pt x="134" y="25268"/>
                      <a:pt x="1" y="28904"/>
                      <a:pt x="234" y="32540"/>
                    </a:cubicBezTo>
                    <a:cubicBezTo>
                      <a:pt x="468" y="35576"/>
                      <a:pt x="1001" y="37944"/>
                      <a:pt x="1802" y="39612"/>
                    </a:cubicBezTo>
                    <a:lnTo>
                      <a:pt x="1802" y="39679"/>
                    </a:lnTo>
                    <a:cubicBezTo>
                      <a:pt x="2803" y="41914"/>
                      <a:pt x="4404" y="43848"/>
                      <a:pt x="6405" y="45249"/>
                    </a:cubicBezTo>
                    <a:cubicBezTo>
                      <a:pt x="8407" y="46684"/>
                      <a:pt x="11375" y="47651"/>
                      <a:pt x="15178" y="48118"/>
                    </a:cubicBezTo>
                    <a:cubicBezTo>
                      <a:pt x="16279" y="48285"/>
                      <a:pt x="17346" y="48352"/>
                      <a:pt x="18347" y="48385"/>
                    </a:cubicBezTo>
                    <a:lnTo>
                      <a:pt x="18347" y="48418"/>
                    </a:lnTo>
                    <a:cubicBezTo>
                      <a:pt x="18707" y="48433"/>
                      <a:pt x="19060" y="48440"/>
                      <a:pt x="19405" y="48440"/>
                    </a:cubicBezTo>
                    <a:cubicBezTo>
                      <a:pt x="23893" y="48440"/>
                      <a:pt x="27158" y="47234"/>
                      <a:pt x="29388" y="44849"/>
                    </a:cubicBezTo>
                    <a:cubicBezTo>
                      <a:pt x="32657" y="41380"/>
                      <a:pt x="34892" y="35075"/>
                      <a:pt x="36026" y="26102"/>
                    </a:cubicBezTo>
                    <a:cubicBezTo>
                      <a:pt x="36560" y="22133"/>
                      <a:pt x="36593" y="18097"/>
                      <a:pt x="36160" y="14127"/>
                    </a:cubicBezTo>
                    <a:cubicBezTo>
                      <a:pt x="35993" y="12459"/>
                      <a:pt x="35659" y="10858"/>
                      <a:pt x="35092" y="9290"/>
                    </a:cubicBezTo>
                    <a:cubicBezTo>
                      <a:pt x="34559" y="7889"/>
                      <a:pt x="33791" y="6588"/>
                      <a:pt x="32857" y="5421"/>
                    </a:cubicBezTo>
                    <a:cubicBezTo>
                      <a:pt x="31790" y="4153"/>
                      <a:pt x="30456" y="3086"/>
                      <a:pt x="28988" y="2319"/>
                    </a:cubicBezTo>
                    <a:cubicBezTo>
                      <a:pt x="27253" y="1385"/>
                      <a:pt x="24818" y="717"/>
                      <a:pt x="21749" y="284"/>
                    </a:cubicBezTo>
                    <a:cubicBezTo>
                      <a:pt x="20682" y="150"/>
                      <a:pt x="19615" y="50"/>
                      <a:pt x="18647" y="17"/>
                    </a:cubicBezTo>
                    <a:cubicBezTo>
                      <a:pt x="18323" y="6"/>
                      <a:pt x="18004" y="0"/>
                      <a:pt x="17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24;p45">
                <a:extLst>
                  <a:ext uri="{FF2B5EF4-FFF2-40B4-BE49-F238E27FC236}">
                    <a16:creationId xmlns:a16="http://schemas.microsoft.com/office/drawing/2014/main" id="{6EE9B3A2-FF70-624B-B4F2-B2BC8F68D118}"/>
                  </a:ext>
                </a:extLst>
              </p:cNvPr>
              <p:cNvSpPr/>
              <p:nvPr/>
            </p:nvSpPr>
            <p:spPr>
              <a:xfrm>
                <a:off x="4364092" y="1877422"/>
                <a:ext cx="439573" cy="439573"/>
              </a:xfrm>
              <a:custGeom>
                <a:avLst/>
                <a:gdLst/>
                <a:ahLst/>
                <a:cxnLst/>
                <a:rect l="l" t="t" r="r" b="b"/>
                <a:pathLst>
                  <a:path w="20982" h="20982" extrusionOk="0">
                    <a:moveTo>
                      <a:pt x="10464" y="4237"/>
                    </a:moveTo>
                    <a:cubicBezTo>
                      <a:pt x="13744" y="4237"/>
                      <a:pt x="16861" y="6859"/>
                      <a:pt x="16745" y="10708"/>
                    </a:cubicBezTo>
                    <a:cubicBezTo>
                      <a:pt x="16647" y="14115"/>
                      <a:pt x="13847" y="16781"/>
                      <a:pt x="10461" y="16781"/>
                    </a:cubicBezTo>
                    <a:cubicBezTo>
                      <a:pt x="10399" y="16781"/>
                      <a:pt x="10337" y="16781"/>
                      <a:pt x="10274" y="16779"/>
                    </a:cubicBezTo>
                    <a:cubicBezTo>
                      <a:pt x="4704" y="16545"/>
                      <a:pt x="2168" y="9740"/>
                      <a:pt x="6238" y="5938"/>
                    </a:cubicBezTo>
                    <a:cubicBezTo>
                      <a:pt x="7496" y="4762"/>
                      <a:pt x="8997" y="4237"/>
                      <a:pt x="10464" y="4237"/>
                    </a:cubicBezTo>
                    <a:close/>
                    <a:moveTo>
                      <a:pt x="10074" y="0"/>
                    </a:moveTo>
                    <a:lnTo>
                      <a:pt x="9740" y="934"/>
                    </a:lnTo>
                    <a:cubicBezTo>
                      <a:pt x="9207" y="1001"/>
                      <a:pt x="8706" y="1068"/>
                      <a:pt x="8173" y="1201"/>
                    </a:cubicBezTo>
                    <a:lnTo>
                      <a:pt x="7572" y="367"/>
                    </a:lnTo>
                    <a:lnTo>
                      <a:pt x="6071" y="934"/>
                    </a:lnTo>
                    <a:lnTo>
                      <a:pt x="6171" y="1935"/>
                    </a:lnTo>
                    <a:cubicBezTo>
                      <a:pt x="5671" y="2202"/>
                      <a:pt x="5237" y="2469"/>
                      <a:pt x="4804" y="2769"/>
                    </a:cubicBezTo>
                    <a:lnTo>
                      <a:pt x="3903" y="2268"/>
                    </a:lnTo>
                    <a:lnTo>
                      <a:pt x="2769" y="3336"/>
                    </a:lnTo>
                    <a:lnTo>
                      <a:pt x="3236" y="4236"/>
                    </a:lnTo>
                    <a:cubicBezTo>
                      <a:pt x="2869" y="4637"/>
                      <a:pt x="2569" y="5104"/>
                      <a:pt x="2302" y="5537"/>
                    </a:cubicBezTo>
                    <a:lnTo>
                      <a:pt x="1268" y="5404"/>
                    </a:lnTo>
                    <a:lnTo>
                      <a:pt x="634" y="6838"/>
                    </a:lnTo>
                    <a:lnTo>
                      <a:pt x="1401" y="7505"/>
                    </a:lnTo>
                    <a:cubicBezTo>
                      <a:pt x="1234" y="8006"/>
                      <a:pt x="1101" y="8540"/>
                      <a:pt x="1034" y="9073"/>
                    </a:cubicBezTo>
                    <a:lnTo>
                      <a:pt x="34" y="9307"/>
                    </a:lnTo>
                    <a:lnTo>
                      <a:pt x="0" y="10875"/>
                    </a:lnTo>
                    <a:lnTo>
                      <a:pt x="968" y="11208"/>
                    </a:lnTo>
                    <a:cubicBezTo>
                      <a:pt x="1001" y="11742"/>
                      <a:pt x="1101" y="12276"/>
                      <a:pt x="1201" y="12809"/>
                    </a:cubicBezTo>
                    <a:lnTo>
                      <a:pt x="367" y="13410"/>
                    </a:lnTo>
                    <a:lnTo>
                      <a:pt x="934" y="14877"/>
                    </a:lnTo>
                    <a:lnTo>
                      <a:pt x="1968" y="14811"/>
                    </a:lnTo>
                    <a:cubicBezTo>
                      <a:pt x="2202" y="15278"/>
                      <a:pt x="2469" y="15745"/>
                      <a:pt x="2802" y="16178"/>
                    </a:cubicBezTo>
                    <a:lnTo>
                      <a:pt x="2268" y="17046"/>
                    </a:lnTo>
                    <a:lnTo>
                      <a:pt x="3336" y="18213"/>
                    </a:lnTo>
                    <a:lnTo>
                      <a:pt x="4270" y="17746"/>
                    </a:lnTo>
                    <a:cubicBezTo>
                      <a:pt x="4670" y="18080"/>
                      <a:pt x="5104" y="18413"/>
                      <a:pt x="5571" y="18680"/>
                    </a:cubicBezTo>
                    <a:lnTo>
                      <a:pt x="5404" y="19681"/>
                    </a:lnTo>
                    <a:lnTo>
                      <a:pt x="6838" y="20348"/>
                    </a:lnTo>
                    <a:lnTo>
                      <a:pt x="7506" y="19581"/>
                    </a:lnTo>
                    <a:cubicBezTo>
                      <a:pt x="8039" y="19748"/>
                      <a:pt x="8540" y="19848"/>
                      <a:pt x="9073" y="19948"/>
                    </a:cubicBezTo>
                    <a:lnTo>
                      <a:pt x="9340" y="20915"/>
                    </a:lnTo>
                    <a:lnTo>
                      <a:pt x="10908" y="20982"/>
                    </a:lnTo>
                    <a:lnTo>
                      <a:pt x="11208" y="20014"/>
                    </a:lnTo>
                    <a:cubicBezTo>
                      <a:pt x="11742" y="19981"/>
                      <a:pt x="12276" y="19881"/>
                      <a:pt x="12809" y="19748"/>
                    </a:cubicBezTo>
                    <a:lnTo>
                      <a:pt x="13410" y="20582"/>
                    </a:lnTo>
                    <a:lnTo>
                      <a:pt x="14911" y="20014"/>
                    </a:lnTo>
                    <a:lnTo>
                      <a:pt x="14811" y="19014"/>
                    </a:lnTo>
                    <a:cubicBezTo>
                      <a:pt x="15278" y="18780"/>
                      <a:pt x="15745" y="18480"/>
                      <a:pt x="16178" y="18180"/>
                    </a:cubicBezTo>
                    <a:lnTo>
                      <a:pt x="17046" y="18713"/>
                    </a:lnTo>
                    <a:lnTo>
                      <a:pt x="18213" y="17613"/>
                    </a:lnTo>
                    <a:lnTo>
                      <a:pt x="17746" y="16712"/>
                    </a:lnTo>
                    <a:cubicBezTo>
                      <a:pt x="18113" y="16312"/>
                      <a:pt x="18413" y="15878"/>
                      <a:pt x="18680" y="15411"/>
                    </a:cubicBezTo>
                    <a:lnTo>
                      <a:pt x="19681" y="15545"/>
                    </a:lnTo>
                    <a:lnTo>
                      <a:pt x="20348" y="14110"/>
                    </a:lnTo>
                    <a:lnTo>
                      <a:pt x="19581" y="13443"/>
                    </a:lnTo>
                    <a:cubicBezTo>
                      <a:pt x="19748" y="12943"/>
                      <a:pt x="19881" y="12442"/>
                      <a:pt x="19948" y="11909"/>
                    </a:cubicBezTo>
                    <a:lnTo>
                      <a:pt x="20948" y="11642"/>
                    </a:lnTo>
                    <a:lnTo>
                      <a:pt x="20982" y="10074"/>
                    </a:lnTo>
                    <a:lnTo>
                      <a:pt x="20014" y="9740"/>
                    </a:lnTo>
                    <a:cubicBezTo>
                      <a:pt x="19981" y="9207"/>
                      <a:pt x="19881" y="8673"/>
                      <a:pt x="19781" y="8173"/>
                    </a:cubicBezTo>
                    <a:lnTo>
                      <a:pt x="20615" y="7539"/>
                    </a:lnTo>
                    <a:lnTo>
                      <a:pt x="20048" y="6071"/>
                    </a:lnTo>
                    <a:lnTo>
                      <a:pt x="19014" y="6138"/>
                    </a:lnTo>
                    <a:cubicBezTo>
                      <a:pt x="18780" y="5671"/>
                      <a:pt x="18513" y="5237"/>
                      <a:pt x="18180" y="4804"/>
                    </a:cubicBezTo>
                    <a:lnTo>
                      <a:pt x="18714" y="3903"/>
                    </a:lnTo>
                    <a:lnTo>
                      <a:pt x="17613" y="2769"/>
                    </a:lnTo>
                    <a:lnTo>
                      <a:pt x="16712" y="3236"/>
                    </a:lnTo>
                    <a:cubicBezTo>
                      <a:pt x="16312" y="2869"/>
                      <a:pt x="15878" y="2569"/>
                      <a:pt x="15411" y="2268"/>
                    </a:cubicBezTo>
                    <a:lnTo>
                      <a:pt x="15578" y="1268"/>
                    </a:lnTo>
                    <a:lnTo>
                      <a:pt x="14110" y="601"/>
                    </a:lnTo>
                    <a:lnTo>
                      <a:pt x="13476" y="1401"/>
                    </a:lnTo>
                    <a:cubicBezTo>
                      <a:pt x="12943" y="1234"/>
                      <a:pt x="12442" y="1101"/>
                      <a:pt x="11909" y="1034"/>
                    </a:cubicBezTo>
                    <a:lnTo>
                      <a:pt x="11642" y="33"/>
                    </a:lnTo>
                    <a:lnTo>
                      <a:pt x="100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25;p45">
                <a:extLst>
                  <a:ext uri="{FF2B5EF4-FFF2-40B4-BE49-F238E27FC236}">
                    <a16:creationId xmlns:a16="http://schemas.microsoft.com/office/drawing/2014/main" id="{1601BE10-4CC7-0213-1333-EDD7D534AAD9}"/>
                  </a:ext>
                </a:extLst>
              </p:cNvPr>
              <p:cNvSpPr/>
              <p:nvPr/>
            </p:nvSpPr>
            <p:spPr>
              <a:xfrm>
                <a:off x="4645011" y="2552494"/>
                <a:ext cx="297720" cy="297720"/>
              </a:xfrm>
              <a:custGeom>
                <a:avLst/>
                <a:gdLst/>
                <a:ahLst/>
                <a:cxnLst/>
                <a:rect l="l" t="t" r="r" b="b"/>
                <a:pathLst>
                  <a:path w="14211" h="14211" extrusionOk="0">
                    <a:moveTo>
                      <a:pt x="7106" y="5268"/>
                    </a:moveTo>
                    <a:cubicBezTo>
                      <a:pt x="7401" y="5268"/>
                      <a:pt x="7708" y="5341"/>
                      <a:pt x="8006" y="5504"/>
                    </a:cubicBezTo>
                    <a:cubicBezTo>
                      <a:pt x="8907" y="6004"/>
                      <a:pt x="9241" y="7105"/>
                      <a:pt x="8740" y="8006"/>
                    </a:cubicBezTo>
                    <a:cubicBezTo>
                      <a:pt x="8379" y="8668"/>
                      <a:pt x="7746" y="8984"/>
                      <a:pt x="7117" y="8984"/>
                    </a:cubicBezTo>
                    <a:cubicBezTo>
                      <a:pt x="6352" y="8984"/>
                      <a:pt x="5594" y="8517"/>
                      <a:pt x="5338" y="7639"/>
                    </a:cubicBezTo>
                    <a:cubicBezTo>
                      <a:pt x="4966" y="6390"/>
                      <a:pt x="5949" y="5268"/>
                      <a:pt x="7106" y="5268"/>
                    </a:cubicBezTo>
                    <a:close/>
                    <a:moveTo>
                      <a:pt x="7339" y="0"/>
                    </a:moveTo>
                    <a:lnTo>
                      <a:pt x="7072" y="634"/>
                    </a:lnTo>
                    <a:cubicBezTo>
                      <a:pt x="6739" y="634"/>
                      <a:pt x="6372" y="667"/>
                      <a:pt x="6005" y="734"/>
                    </a:cubicBezTo>
                    <a:lnTo>
                      <a:pt x="5638" y="167"/>
                    </a:lnTo>
                    <a:lnTo>
                      <a:pt x="4604" y="467"/>
                    </a:lnTo>
                    <a:lnTo>
                      <a:pt x="4604" y="1134"/>
                    </a:lnTo>
                    <a:cubicBezTo>
                      <a:pt x="4270" y="1301"/>
                      <a:pt x="3937" y="1468"/>
                      <a:pt x="3637" y="1635"/>
                    </a:cubicBezTo>
                    <a:lnTo>
                      <a:pt x="3070" y="1234"/>
                    </a:lnTo>
                    <a:lnTo>
                      <a:pt x="2236" y="1902"/>
                    </a:lnTo>
                    <a:lnTo>
                      <a:pt x="2503" y="2535"/>
                    </a:lnTo>
                    <a:cubicBezTo>
                      <a:pt x="2269" y="2802"/>
                      <a:pt x="2036" y="3069"/>
                      <a:pt x="1802" y="3369"/>
                    </a:cubicBezTo>
                    <a:lnTo>
                      <a:pt x="1135" y="3202"/>
                    </a:lnTo>
                    <a:lnTo>
                      <a:pt x="635" y="4170"/>
                    </a:lnTo>
                    <a:lnTo>
                      <a:pt x="1102" y="4637"/>
                    </a:lnTo>
                    <a:cubicBezTo>
                      <a:pt x="968" y="4970"/>
                      <a:pt x="868" y="5337"/>
                      <a:pt x="801" y="5671"/>
                    </a:cubicBezTo>
                    <a:lnTo>
                      <a:pt x="101" y="5804"/>
                    </a:lnTo>
                    <a:lnTo>
                      <a:pt x="1" y="6872"/>
                    </a:lnTo>
                    <a:lnTo>
                      <a:pt x="635" y="7139"/>
                    </a:lnTo>
                    <a:cubicBezTo>
                      <a:pt x="635" y="7472"/>
                      <a:pt x="668" y="7839"/>
                      <a:pt x="735" y="8206"/>
                    </a:cubicBezTo>
                    <a:lnTo>
                      <a:pt x="134" y="8573"/>
                    </a:lnTo>
                    <a:lnTo>
                      <a:pt x="434" y="9607"/>
                    </a:lnTo>
                    <a:lnTo>
                      <a:pt x="1135" y="9607"/>
                    </a:lnTo>
                    <a:cubicBezTo>
                      <a:pt x="1268" y="9941"/>
                      <a:pt x="1435" y="10241"/>
                      <a:pt x="1635" y="10574"/>
                    </a:cubicBezTo>
                    <a:lnTo>
                      <a:pt x="1235" y="11141"/>
                    </a:lnTo>
                    <a:lnTo>
                      <a:pt x="1902" y="11975"/>
                    </a:lnTo>
                    <a:lnTo>
                      <a:pt x="2536" y="11675"/>
                    </a:lnTo>
                    <a:cubicBezTo>
                      <a:pt x="2803" y="11942"/>
                      <a:pt x="3070" y="12176"/>
                      <a:pt x="3370" y="12376"/>
                    </a:cubicBezTo>
                    <a:lnTo>
                      <a:pt x="3236" y="13076"/>
                    </a:lnTo>
                    <a:lnTo>
                      <a:pt x="4170" y="13577"/>
                    </a:lnTo>
                    <a:lnTo>
                      <a:pt x="4637" y="13110"/>
                    </a:lnTo>
                    <a:cubicBezTo>
                      <a:pt x="4971" y="13243"/>
                      <a:pt x="5338" y="13343"/>
                      <a:pt x="5671" y="13410"/>
                    </a:cubicBezTo>
                    <a:lnTo>
                      <a:pt x="5805" y="14110"/>
                    </a:lnTo>
                    <a:lnTo>
                      <a:pt x="6872" y="14210"/>
                    </a:lnTo>
                    <a:lnTo>
                      <a:pt x="7139" y="13577"/>
                    </a:lnTo>
                    <a:cubicBezTo>
                      <a:pt x="7506" y="13577"/>
                      <a:pt x="7873" y="13543"/>
                      <a:pt x="8240" y="13510"/>
                    </a:cubicBezTo>
                    <a:lnTo>
                      <a:pt x="8607" y="14077"/>
                    </a:lnTo>
                    <a:lnTo>
                      <a:pt x="9608" y="13777"/>
                    </a:lnTo>
                    <a:lnTo>
                      <a:pt x="9608" y="13076"/>
                    </a:lnTo>
                    <a:cubicBezTo>
                      <a:pt x="9941" y="12943"/>
                      <a:pt x="10275" y="12776"/>
                      <a:pt x="10575" y="12576"/>
                    </a:cubicBezTo>
                    <a:lnTo>
                      <a:pt x="11142" y="13009"/>
                    </a:lnTo>
                    <a:lnTo>
                      <a:pt x="11976" y="12342"/>
                    </a:lnTo>
                    <a:lnTo>
                      <a:pt x="11709" y="11709"/>
                    </a:lnTo>
                    <a:cubicBezTo>
                      <a:pt x="11976" y="11442"/>
                      <a:pt x="12209" y="11175"/>
                      <a:pt x="12410" y="10875"/>
                    </a:cubicBezTo>
                    <a:lnTo>
                      <a:pt x="13077" y="11008"/>
                    </a:lnTo>
                    <a:lnTo>
                      <a:pt x="13610" y="10074"/>
                    </a:lnTo>
                    <a:lnTo>
                      <a:pt x="13110" y="9607"/>
                    </a:lnTo>
                    <a:cubicBezTo>
                      <a:pt x="13244" y="9240"/>
                      <a:pt x="13344" y="8907"/>
                      <a:pt x="13444" y="8573"/>
                    </a:cubicBezTo>
                    <a:lnTo>
                      <a:pt x="14111" y="8440"/>
                    </a:lnTo>
                    <a:lnTo>
                      <a:pt x="14211" y="7372"/>
                    </a:lnTo>
                    <a:lnTo>
                      <a:pt x="13577" y="7105"/>
                    </a:lnTo>
                    <a:cubicBezTo>
                      <a:pt x="13577" y="6738"/>
                      <a:pt x="13544" y="6371"/>
                      <a:pt x="13477" y="6038"/>
                    </a:cubicBezTo>
                    <a:lnTo>
                      <a:pt x="14077" y="5671"/>
                    </a:lnTo>
                    <a:lnTo>
                      <a:pt x="13777" y="4637"/>
                    </a:lnTo>
                    <a:lnTo>
                      <a:pt x="13077" y="4637"/>
                    </a:lnTo>
                    <a:cubicBezTo>
                      <a:pt x="12943" y="4303"/>
                      <a:pt x="12777" y="3970"/>
                      <a:pt x="12576" y="3669"/>
                    </a:cubicBezTo>
                    <a:lnTo>
                      <a:pt x="12977" y="3102"/>
                    </a:lnTo>
                    <a:lnTo>
                      <a:pt x="12310" y="2268"/>
                    </a:lnTo>
                    <a:lnTo>
                      <a:pt x="11676" y="2535"/>
                    </a:lnTo>
                    <a:cubicBezTo>
                      <a:pt x="11409" y="2268"/>
                      <a:pt x="11142" y="2035"/>
                      <a:pt x="10842" y="1835"/>
                    </a:cubicBezTo>
                    <a:lnTo>
                      <a:pt x="11009" y="1134"/>
                    </a:lnTo>
                    <a:lnTo>
                      <a:pt x="10041" y="634"/>
                    </a:lnTo>
                    <a:lnTo>
                      <a:pt x="9574" y="1134"/>
                    </a:lnTo>
                    <a:cubicBezTo>
                      <a:pt x="9241" y="1001"/>
                      <a:pt x="8874" y="867"/>
                      <a:pt x="8540" y="801"/>
                    </a:cubicBezTo>
                    <a:lnTo>
                      <a:pt x="8407" y="134"/>
                    </a:lnTo>
                    <a:lnTo>
                      <a:pt x="73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26;p45">
                <a:extLst>
                  <a:ext uri="{FF2B5EF4-FFF2-40B4-BE49-F238E27FC236}">
                    <a16:creationId xmlns:a16="http://schemas.microsoft.com/office/drawing/2014/main" id="{F0E087D3-06D6-2027-A9E1-88187A776CE1}"/>
                  </a:ext>
                </a:extLst>
              </p:cNvPr>
              <p:cNvSpPr/>
              <p:nvPr/>
            </p:nvSpPr>
            <p:spPr>
              <a:xfrm>
                <a:off x="4724684" y="2203760"/>
                <a:ext cx="339662" cy="339662"/>
              </a:xfrm>
              <a:custGeom>
                <a:avLst/>
                <a:gdLst/>
                <a:ahLst/>
                <a:cxnLst/>
                <a:rect l="l" t="t" r="r" b="b"/>
                <a:pathLst>
                  <a:path w="16213" h="16213" extrusionOk="0">
                    <a:moveTo>
                      <a:pt x="8074" y="5135"/>
                    </a:moveTo>
                    <a:cubicBezTo>
                      <a:pt x="9635" y="5135"/>
                      <a:pt x="11121" y="6384"/>
                      <a:pt x="11075" y="8207"/>
                    </a:cubicBezTo>
                    <a:cubicBezTo>
                      <a:pt x="11009" y="9820"/>
                      <a:pt x="9676" y="11076"/>
                      <a:pt x="8069" y="11076"/>
                    </a:cubicBezTo>
                    <a:cubicBezTo>
                      <a:pt x="8048" y="11076"/>
                      <a:pt x="8027" y="11076"/>
                      <a:pt x="8006" y="11076"/>
                    </a:cubicBezTo>
                    <a:cubicBezTo>
                      <a:pt x="5338" y="10975"/>
                      <a:pt x="4137" y="7740"/>
                      <a:pt x="6071" y="5939"/>
                    </a:cubicBezTo>
                    <a:cubicBezTo>
                      <a:pt x="6668" y="5383"/>
                      <a:pt x="7378" y="5135"/>
                      <a:pt x="8074" y="5135"/>
                    </a:cubicBezTo>
                    <a:close/>
                    <a:moveTo>
                      <a:pt x="7072" y="1"/>
                    </a:moveTo>
                    <a:lnTo>
                      <a:pt x="6205" y="1235"/>
                    </a:lnTo>
                    <a:cubicBezTo>
                      <a:pt x="5771" y="1369"/>
                      <a:pt x="5338" y="1535"/>
                      <a:pt x="4904" y="1735"/>
                    </a:cubicBezTo>
                    <a:lnTo>
                      <a:pt x="3670" y="1402"/>
                    </a:lnTo>
                    <a:lnTo>
                      <a:pt x="1735" y="3237"/>
                    </a:lnTo>
                    <a:lnTo>
                      <a:pt x="1969" y="4471"/>
                    </a:lnTo>
                    <a:cubicBezTo>
                      <a:pt x="1735" y="4871"/>
                      <a:pt x="1535" y="5271"/>
                      <a:pt x="1368" y="5738"/>
                    </a:cubicBezTo>
                    <a:lnTo>
                      <a:pt x="67" y="6506"/>
                    </a:lnTo>
                    <a:lnTo>
                      <a:pt x="0" y="9141"/>
                    </a:lnTo>
                    <a:lnTo>
                      <a:pt x="1235" y="10008"/>
                    </a:lnTo>
                    <a:cubicBezTo>
                      <a:pt x="1368" y="10442"/>
                      <a:pt x="1535" y="10875"/>
                      <a:pt x="1735" y="11309"/>
                    </a:cubicBezTo>
                    <a:lnTo>
                      <a:pt x="1435" y="12543"/>
                    </a:lnTo>
                    <a:lnTo>
                      <a:pt x="3236" y="14478"/>
                    </a:lnTo>
                    <a:lnTo>
                      <a:pt x="4470" y="14244"/>
                    </a:lnTo>
                    <a:cubicBezTo>
                      <a:pt x="4871" y="14478"/>
                      <a:pt x="5304" y="14678"/>
                      <a:pt x="5738" y="14845"/>
                    </a:cubicBezTo>
                    <a:lnTo>
                      <a:pt x="6505" y="16146"/>
                    </a:lnTo>
                    <a:lnTo>
                      <a:pt x="9140" y="16213"/>
                    </a:lnTo>
                    <a:lnTo>
                      <a:pt x="10008" y="14978"/>
                    </a:lnTo>
                    <a:cubicBezTo>
                      <a:pt x="10441" y="14845"/>
                      <a:pt x="10875" y="14678"/>
                      <a:pt x="11309" y="14478"/>
                    </a:cubicBezTo>
                    <a:lnTo>
                      <a:pt x="12543" y="14778"/>
                    </a:lnTo>
                    <a:lnTo>
                      <a:pt x="14477" y="12977"/>
                    </a:lnTo>
                    <a:lnTo>
                      <a:pt x="14244" y="11743"/>
                    </a:lnTo>
                    <a:cubicBezTo>
                      <a:pt x="14477" y="11342"/>
                      <a:pt x="14678" y="10909"/>
                      <a:pt x="14844" y="10475"/>
                    </a:cubicBezTo>
                    <a:lnTo>
                      <a:pt x="16145" y="9708"/>
                    </a:lnTo>
                    <a:lnTo>
                      <a:pt x="16212" y="7073"/>
                    </a:lnTo>
                    <a:lnTo>
                      <a:pt x="14978" y="6205"/>
                    </a:lnTo>
                    <a:cubicBezTo>
                      <a:pt x="14844" y="5738"/>
                      <a:pt x="14678" y="5338"/>
                      <a:pt x="14477" y="4904"/>
                    </a:cubicBezTo>
                    <a:lnTo>
                      <a:pt x="14778" y="3670"/>
                    </a:lnTo>
                    <a:lnTo>
                      <a:pt x="12976" y="1735"/>
                    </a:lnTo>
                    <a:lnTo>
                      <a:pt x="11742" y="1969"/>
                    </a:lnTo>
                    <a:cubicBezTo>
                      <a:pt x="11342" y="1735"/>
                      <a:pt x="10908" y="1535"/>
                      <a:pt x="10475" y="1369"/>
                    </a:cubicBezTo>
                    <a:lnTo>
                      <a:pt x="9707" y="68"/>
                    </a:lnTo>
                    <a:lnTo>
                      <a:pt x="7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27;p45">
                <a:extLst>
                  <a:ext uri="{FF2B5EF4-FFF2-40B4-BE49-F238E27FC236}">
                    <a16:creationId xmlns:a16="http://schemas.microsoft.com/office/drawing/2014/main" id="{5961C4B1-A8F9-2728-5EEB-F3FC4592B385}"/>
                  </a:ext>
                </a:extLst>
              </p:cNvPr>
              <p:cNvSpPr/>
              <p:nvPr/>
            </p:nvSpPr>
            <p:spPr>
              <a:xfrm>
                <a:off x="4302583" y="2346325"/>
                <a:ext cx="357826" cy="357826"/>
              </a:xfrm>
              <a:custGeom>
                <a:avLst/>
                <a:gdLst/>
                <a:ahLst/>
                <a:cxnLst/>
                <a:rect l="l" t="t" r="r" b="b"/>
                <a:pathLst>
                  <a:path w="17080" h="17080" extrusionOk="0">
                    <a:moveTo>
                      <a:pt x="8564" y="3363"/>
                    </a:moveTo>
                    <a:cubicBezTo>
                      <a:pt x="9542" y="3363"/>
                      <a:pt x="10532" y="3645"/>
                      <a:pt x="11409" y="4237"/>
                    </a:cubicBezTo>
                    <a:cubicBezTo>
                      <a:pt x="15212" y="6739"/>
                      <a:pt x="14077" y="12643"/>
                      <a:pt x="9608" y="13544"/>
                    </a:cubicBezTo>
                    <a:cubicBezTo>
                      <a:pt x="9245" y="13616"/>
                      <a:pt x="8889" y="13651"/>
                      <a:pt x="8544" y="13651"/>
                    </a:cubicBezTo>
                    <a:cubicBezTo>
                      <a:pt x="4605" y="13651"/>
                      <a:pt x="1973" y="9168"/>
                      <a:pt x="4304" y="5672"/>
                    </a:cubicBezTo>
                    <a:cubicBezTo>
                      <a:pt x="5270" y="4180"/>
                      <a:pt x="6899" y="3363"/>
                      <a:pt x="8564" y="3363"/>
                    </a:cubicBezTo>
                    <a:close/>
                    <a:moveTo>
                      <a:pt x="8576" y="2947"/>
                    </a:moveTo>
                    <a:cubicBezTo>
                      <a:pt x="6816" y="2947"/>
                      <a:pt x="5050" y="3768"/>
                      <a:pt x="3937" y="5438"/>
                    </a:cubicBezTo>
                    <a:cubicBezTo>
                      <a:pt x="1502" y="9141"/>
                      <a:pt x="4137" y="14044"/>
                      <a:pt x="8574" y="14078"/>
                    </a:cubicBezTo>
                    <a:cubicBezTo>
                      <a:pt x="12777" y="14078"/>
                      <a:pt x="15478" y="9574"/>
                      <a:pt x="13477" y="5872"/>
                    </a:cubicBezTo>
                    <a:cubicBezTo>
                      <a:pt x="12430" y="3935"/>
                      <a:pt x="10507" y="2947"/>
                      <a:pt x="8576" y="2947"/>
                    </a:cubicBezTo>
                    <a:close/>
                    <a:moveTo>
                      <a:pt x="8207" y="401"/>
                    </a:moveTo>
                    <a:lnTo>
                      <a:pt x="9041" y="1302"/>
                    </a:lnTo>
                    <a:cubicBezTo>
                      <a:pt x="9074" y="1335"/>
                      <a:pt x="9107" y="1335"/>
                      <a:pt x="9174" y="1335"/>
                    </a:cubicBezTo>
                    <a:cubicBezTo>
                      <a:pt x="9641" y="1402"/>
                      <a:pt x="10108" y="1469"/>
                      <a:pt x="10575" y="1602"/>
                    </a:cubicBezTo>
                    <a:cubicBezTo>
                      <a:pt x="10592" y="1619"/>
                      <a:pt x="10608" y="1627"/>
                      <a:pt x="10629" y="1627"/>
                    </a:cubicBezTo>
                    <a:cubicBezTo>
                      <a:pt x="10650" y="1627"/>
                      <a:pt x="10675" y="1619"/>
                      <a:pt x="10708" y="1602"/>
                    </a:cubicBezTo>
                    <a:lnTo>
                      <a:pt x="12043" y="1035"/>
                    </a:lnTo>
                    <a:lnTo>
                      <a:pt x="14111" y="2403"/>
                    </a:lnTo>
                    <a:lnTo>
                      <a:pt x="14111" y="3870"/>
                    </a:lnTo>
                    <a:cubicBezTo>
                      <a:pt x="14111" y="3904"/>
                      <a:pt x="14111" y="3937"/>
                      <a:pt x="14144" y="4004"/>
                    </a:cubicBezTo>
                    <a:cubicBezTo>
                      <a:pt x="14444" y="4337"/>
                      <a:pt x="14711" y="4738"/>
                      <a:pt x="14945" y="5171"/>
                    </a:cubicBezTo>
                    <a:cubicBezTo>
                      <a:pt x="14945" y="5205"/>
                      <a:pt x="14978" y="5238"/>
                      <a:pt x="15045" y="5271"/>
                    </a:cubicBezTo>
                    <a:lnTo>
                      <a:pt x="16179" y="5705"/>
                    </a:lnTo>
                    <a:lnTo>
                      <a:pt x="16679" y="8173"/>
                    </a:lnTo>
                    <a:lnTo>
                      <a:pt x="15812" y="9007"/>
                    </a:lnTo>
                    <a:cubicBezTo>
                      <a:pt x="15779" y="9041"/>
                      <a:pt x="15745" y="9074"/>
                      <a:pt x="15745" y="9141"/>
                    </a:cubicBezTo>
                    <a:cubicBezTo>
                      <a:pt x="15712" y="9608"/>
                      <a:pt x="15612" y="10041"/>
                      <a:pt x="15478" y="10508"/>
                    </a:cubicBezTo>
                    <a:cubicBezTo>
                      <a:pt x="15478" y="10542"/>
                      <a:pt x="15478" y="10608"/>
                      <a:pt x="15478" y="10642"/>
                    </a:cubicBezTo>
                    <a:lnTo>
                      <a:pt x="16079" y="11976"/>
                    </a:lnTo>
                    <a:lnTo>
                      <a:pt x="14678" y="14078"/>
                    </a:lnTo>
                    <a:lnTo>
                      <a:pt x="13244" y="14044"/>
                    </a:lnTo>
                    <a:cubicBezTo>
                      <a:pt x="13177" y="14044"/>
                      <a:pt x="13143" y="14044"/>
                      <a:pt x="13110" y="14078"/>
                    </a:cubicBezTo>
                    <a:cubicBezTo>
                      <a:pt x="12743" y="14378"/>
                      <a:pt x="12343" y="14645"/>
                      <a:pt x="11943" y="14845"/>
                    </a:cubicBezTo>
                    <a:cubicBezTo>
                      <a:pt x="11876" y="14878"/>
                      <a:pt x="11843" y="14911"/>
                      <a:pt x="11843" y="14978"/>
                    </a:cubicBezTo>
                    <a:lnTo>
                      <a:pt x="11376" y="16112"/>
                    </a:lnTo>
                    <a:lnTo>
                      <a:pt x="8940" y="16613"/>
                    </a:lnTo>
                    <a:lnTo>
                      <a:pt x="8107" y="15745"/>
                    </a:lnTo>
                    <a:cubicBezTo>
                      <a:pt x="8040" y="15679"/>
                      <a:pt x="8006" y="15679"/>
                      <a:pt x="7973" y="15679"/>
                    </a:cubicBezTo>
                    <a:cubicBezTo>
                      <a:pt x="7473" y="15612"/>
                      <a:pt x="7039" y="15545"/>
                      <a:pt x="6572" y="15412"/>
                    </a:cubicBezTo>
                    <a:lnTo>
                      <a:pt x="6505" y="15412"/>
                    </a:lnTo>
                    <a:cubicBezTo>
                      <a:pt x="6505" y="15412"/>
                      <a:pt x="6472" y="15412"/>
                      <a:pt x="6439" y="15445"/>
                    </a:cubicBezTo>
                    <a:lnTo>
                      <a:pt x="5138" y="16012"/>
                    </a:lnTo>
                    <a:lnTo>
                      <a:pt x="3036" y="14645"/>
                    </a:lnTo>
                    <a:lnTo>
                      <a:pt x="3036" y="13177"/>
                    </a:lnTo>
                    <a:cubicBezTo>
                      <a:pt x="3036" y="13144"/>
                      <a:pt x="3036" y="13077"/>
                      <a:pt x="3003" y="13043"/>
                    </a:cubicBezTo>
                    <a:cubicBezTo>
                      <a:pt x="2703" y="12710"/>
                      <a:pt x="2436" y="12310"/>
                      <a:pt x="2236" y="11909"/>
                    </a:cubicBezTo>
                    <a:cubicBezTo>
                      <a:pt x="2202" y="11843"/>
                      <a:pt x="2169" y="11809"/>
                      <a:pt x="2102" y="11776"/>
                    </a:cubicBezTo>
                    <a:lnTo>
                      <a:pt x="968" y="11342"/>
                    </a:lnTo>
                    <a:lnTo>
                      <a:pt x="468" y="8874"/>
                    </a:lnTo>
                    <a:lnTo>
                      <a:pt x="1335" y="8040"/>
                    </a:lnTo>
                    <a:cubicBezTo>
                      <a:pt x="1368" y="8007"/>
                      <a:pt x="1402" y="7973"/>
                      <a:pt x="1402" y="7906"/>
                    </a:cubicBezTo>
                    <a:cubicBezTo>
                      <a:pt x="1435" y="7473"/>
                      <a:pt x="1535" y="7006"/>
                      <a:pt x="1669" y="6572"/>
                    </a:cubicBezTo>
                    <a:cubicBezTo>
                      <a:pt x="1669" y="6505"/>
                      <a:pt x="1669" y="6439"/>
                      <a:pt x="1669" y="6405"/>
                    </a:cubicBezTo>
                    <a:lnTo>
                      <a:pt x="1068" y="5071"/>
                    </a:lnTo>
                    <a:lnTo>
                      <a:pt x="2469" y="2970"/>
                    </a:lnTo>
                    <a:lnTo>
                      <a:pt x="3904" y="3003"/>
                    </a:lnTo>
                    <a:cubicBezTo>
                      <a:pt x="3937" y="3003"/>
                      <a:pt x="4004" y="2970"/>
                      <a:pt x="4037" y="2970"/>
                    </a:cubicBezTo>
                    <a:cubicBezTo>
                      <a:pt x="4404" y="2669"/>
                      <a:pt x="4804" y="2403"/>
                      <a:pt x="5204" y="2169"/>
                    </a:cubicBezTo>
                    <a:cubicBezTo>
                      <a:pt x="5271" y="2169"/>
                      <a:pt x="5305" y="2102"/>
                      <a:pt x="5305" y="2069"/>
                    </a:cubicBezTo>
                    <a:lnTo>
                      <a:pt x="5738" y="901"/>
                    </a:lnTo>
                    <a:lnTo>
                      <a:pt x="8207" y="401"/>
                    </a:lnTo>
                    <a:close/>
                    <a:moveTo>
                      <a:pt x="8207" y="1"/>
                    </a:moveTo>
                    <a:lnTo>
                      <a:pt x="5505" y="568"/>
                    </a:lnTo>
                    <a:cubicBezTo>
                      <a:pt x="5438" y="568"/>
                      <a:pt x="5405" y="635"/>
                      <a:pt x="5371" y="701"/>
                    </a:cubicBezTo>
                    <a:lnTo>
                      <a:pt x="4904" y="1869"/>
                    </a:lnTo>
                    <a:cubicBezTo>
                      <a:pt x="4504" y="2069"/>
                      <a:pt x="4137" y="2302"/>
                      <a:pt x="3803" y="2603"/>
                    </a:cubicBezTo>
                    <a:lnTo>
                      <a:pt x="2302" y="2569"/>
                    </a:lnTo>
                    <a:cubicBezTo>
                      <a:pt x="2236" y="2569"/>
                      <a:pt x="2169" y="2603"/>
                      <a:pt x="2136" y="2669"/>
                    </a:cubicBezTo>
                    <a:lnTo>
                      <a:pt x="601" y="4938"/>
                    </a:lnTo>
                    <a:cubicBezTo>
                      <a:pt x="568" y="5004"/>
                      <a:pt x="568" y="5071"/>
                      <a:pt x="601" y="5138"/>
                    </a:cubicBezTo>
                    <a:lnTo>
                      <a:pt x="1202" y="6505"/>
                    </a:lnTo>
                    <a:cubicBezTo>
                      <a:pt x="1102" y="6939"/>
                      <a:pt x="1035" y="7373"/>
                      <a:pt x="968" y="7806"/>
                    </a:cubicBezTo>
                    <a:lnTo>
                      <a:pt x="67" y="8707"/>
                    </a:lnTo>
                    <a:cubicBezTo>
                      <a:pt x="34" y="8740"/>
                      <a:pt x="1" y="8807"/>
                      <a:pt x="1" y="8874"/>
                    </a:cubicBezTo>
                    <a:lnTo>
                      <a:pt x="568" y="11576"/>
                    </a:lnTo>
                    <a:cubicBezTo>
                      <a:pt x="568" y="11642"/>
                      <a:pt x="635" y="11709"/>
                      <a:pt x="701" y="11709"/>
                    </a:cubicBezTo>
                    <a:lnTo>
                      <a:pt x="1869" y="12176"/>
                    </a:lnTo>
                    <a:cubicBezTo>
                      <a:pt x="2069" y="12576"/>
                      <a:pt x="2302" y="12943"/>
                      <a:pt x="2603" y="13310"/>
                    </a:cubicBezTo>
                    <a:lnTo>
                      <a:pt x="2603" y="14778"/>
                    </a:lnTo>
                    <a:cubicBezTo>
                      <a:pt x="2603" y="14845"/>
                      <a:pt x="2636" y="14911"/>
                      <a:pt x="2703" y="14945"/>
                    </a:cubicBezTo>
                    <a:lnTo>
                      <a:pt x="4971" y="16479"/>
                    </a:lnTo>
                    <a:cubicBezTo>
                      <a:pt x="5004" y="16496"/>
                      <a:pt x="5038" y="16504"/>
                      <a:pt x="5071" y="16504"/>
                    </a:cubicBezTo>
                    <a:cubicBezTo>
                      <a:pt x="5104" y="16504"/>
                      <a:pt x="5138" y="16496"/>
                      <a:pt x="5171" y="16479"/>
                    </a:cubicBezTo>
                    <a:lnTo>
                      <a:pt x="6539" y="15879"/>
                    </a:lnTo>
                    <a:cubicBezTo>
                      <a:pt x="6972" y="15979"/>
                      <a:pt x="7406" y="16079"/>
                      <a:pt x="7840" y="16112"/>
                    </a:cubicBezTo>
                    <a:lnTo>
                      <a:pt x="8707" y="17013"/>
                    </a:lnTo>
                    <a:cubicBezTo>
                      <a:pt x="8740" y="17046"/>
                      <a:pt x="8807" y="17080"/>
                      <a:pt x="8874" y="17080"/>
                    </a:cubicBezTo>
                    <a:lnTo>
                      <a:pt x="8907" y="17080"/>
                    </a:lnTo>
                    <a:lnTo>
                      <a:pt x="11609" y="16513"/>
                    </a:lnTo>
                    <a:cubicBezTo>
                      <a:pt x="11676" y="16513"/>
                      <a:pt x="11709" y="16446"/>
                      <a:pt x="11742" y="16379"/>
                    </a:cubicBezTo>
                    <a:lnTo>
                      <a:pt x="12209" y="15212"/>
                    </a:lnTo>
                    <a:cubicBezTo>
                      <a:pt x="12576" y="15012"/>
                      <a:pt x="12977" y="14745"/>
                      <a:pt x="13310" y="14478"/>
                    </a:cubicBezTo>
                    <a:lnTo>
                      <a:pt x="14811" y="14511"/>
                    </a:lnTo>
                    <a:cubicBezTo>
                      <a:pt x="14878" y="14511"/>
                      <a:pt x="14945" y="14478"/>
                      <a:pt x="14978" y="14411"/>
                    </a:cubicBezTo>
                    <a:lnTo>
                      <a:pt x="16479" y="12143"/>
                    </a:lnTo>
                    <a:cubicBezTo>
                      <a:pt x="16513" y="12076"/>
                      <a:pt x="16513" y="12009"/>
                      <a:pt x="16479" y="11943"/>
                    </a:cubicBezTo>
                    <a:lnTo>
                      <a:pt x="15879" y="10575"/>
                    </a:lnTo>
                    <a:cubicBezTo>
                      <a:pt x="15979" y="10141"/>
                      <a:pt x="16079" y="9708"/>
                      <a:pt x="16112" y="9274"/>
                    </a:cubicBezTo>
                    <a:lnTo>
                      <a:pt x="17013" y="8407"/>
                    </a:lnTo>
                    <a:cubicBezTo>
                      <a:pt x="17080" y="8340"/>
                      <a:pt x="17080" y="8273"/>
                      <a:pt x="17080" y="8207"/>
                    </a:cubicBezTo>
                    <a:lnTo>
                      <a:pt x="16546" y="5505"/>
                    </a:lnTo>
                    <a:cubicBezTo>
                      <a:pt x="16513" y="5438"/>
                      <a:pt x="16479" y="5405"/>
                      <a:pt x="16412" y="5371"/>
                    </a:cubicBezTo>
                    <a:lnTo>
                      <a:pt x="15245" y="4904"/>
                    </a:lnTo>
                    <a:cubicBezTo>
                      <a:pt x="15011" y="4504"/>
                      <a:pt x="14778" y="4137"/>
                      <a:pt x="14478" y="3804"/>
                    </a:cubicBezTo>
                    <a:lnTo>
                      <a:pt x="14511" y="2302"/>
                    </a:lnTo>
                    <a:cubicBezTo>
                      <a:pt x="14511" y="2236"/>
                      <a:pt x="14478" y="2169"/>
                      <a:pt x="14411" y="2136"/>
                    </a:cubicBezTo>
                    <a:lnTo>
                      <a:pt x="12143" y="601"/>
                    </a:lnTo>
                    <a:lnTo>
                      <a:pt x="11943" y="601"/>
                    </a:lnTo>
                    <a:lnTo>
                      <a:pt x="10575" y="1202"/>
                    </a:lnTo>
                    <a:cubicBezTo>
                      <a:pt x="10141" y="1102"/>
                      <a:pt x="9708" y="1002"/>
                      <a:pt x="9274" y="968"/>
                    </a:cubicBezTo>
                    <a:lnTo>
                      <a:pt x="8407" y="68"/>
                    </a:lnTo>
                    <a:cubicBezTo>
                      <a:pt x="8340" y="34"/>
                      <a:pt x="8273" y="1"/>
                      <a:pt x="8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28;p45">
                <a:extLst>
                  <a:ext uri="{FF2B5EF4-FFF2-40B4-BE49-F238E27FC236}">
                    <a16:creationId xmlns:a16="http://schemas.microsoft.com/office/drawing/2014/main" id="{A48E038F-11B5-D2FD-2597-4C88F4062A36}"/>
                  </a:ext>
                </a:extLst>
              </p:cNvPr>
              <p:cNvSpPr/>
              <p:nvPr/>
            </p:nvSpPr>
            <p:spPr>
              <a:xfrm>
                <a:off x="5166352" y="2159053"/>
                <a:ext cx="986075" cy="1160777"/>
              </a:xfrm>
              <a:custGeom>
                <a:avLst/>
                <a:gdLst/>
                <a:ahLst/>
                <a:cxnLst/>
                <a:rect l="l" t="t" r="r" b="b"/>
                <a:pathLst>
                  <a:path w="47068" h="55407" extrusionOk="0">
                    <a:moveTo>
                      <a:pt x="30122" y="15845"/>
                    </a:moveTo>
                    <a:lnTo>
                      <a:pt x="27887" y="32457"/>
                    </a:lnTo>
                    <a:lnTo>
                      <a:pt x="13943" y="30589"/>
                    </a:lnTo>
                    <a:lnTo>
                      <a:pt x="30122" y="15845"/>
                    </a:lnTo>
                    <a:close/>
                    <a:moveTo>
                      <a:pt x="32223" y="0"/>
                    </a:moveTo>
                    <a:lnTo>
                      <a:pt x="1601" y="28220"/>
                    </a:lnTo>
                    <a:lnTo>
                      <a:pt x="0" y="40262"/>
                    </a:lnTo>
                    <a:lnTo>
                      <a:pt x="26386" y="43831"/>
                    </a:lnTo>
                    <a:lnTo>
                      <a:pt x="25051" y="53705"/>
                    </a:lnTo>
                    <a:lnTo>
                      <a:pt x="37694" y="55406"/>
                    </a:lnTo>
                    <a:lnTo>
                      <a:pt x="38995" y="45533"/>
                    </a:lnTo>
                    <a:lnTo>
                      <a:pt x="45533" y="46433"/>
                    </a:lnTo>
                    <a:lnTo>
                      <a:pt x="47067" y="35058"/>
                    </a:lnTo>
                    <a:lnTo>
                      <a:pt x="40529" y="34158"/>
                    </a:lnTo>
                    <a:lnTo>
                      <a:pt x="44832" y="1735"/>
                    </a:lnTo>
                    <a:lnTo>
                      <a:pt x="32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929;p45">
              <a:extLst>
                <a:ext uri="{FF2B5EF4-FFF2-40B4-BE49-F238E27FC236}">
                  <a16:creationId xmlns:a16="http://schemas.microsoft.com/office/drawing/2014/main" id="{903EA87F-22CA-1413-D2D2-36565FBD7FB6}"/>
                </a:ext>
              </a:extLst>
            </p:cNvPr>
            <p:cNvSpPr/>
            <p:nvPr/>
          </p:nvSpPr>
          <p:spPr>
            <a:xfrm>
              <a:off x="4368094" y="3024079"/>
              <a:ext cx="759836" cy="515873"/>
            </a:xfrm>
            <a:custGeom>
              <a:avLst/>
              <a:gdLst/>
              <a:ahLst/>
              <a:cxnLst/>
              <a:rect l="l" t="t" r="r" b="b"/>
              <a:pathLst>
                <a:path w="36269" h="24624" extrusionOk="0">
                  <a:moveTo>
                    <a:pt x="14393" y="0"/>
                  </a:moveTo>
                  <a:cubicBezTo>
                    <a:pt x="1" y="0"/>
                    <a:pt x="908" y="15522"/>
                    <a:pt x="376" y="24257"/>
                  </a:cubicBezTo>
                  <a:lnTo>
                    <a:pt x="30865" y="24624"/>
                  </a:lnTo>
                  <a:cubicBezTo>
                    <a:pt x="30865" y="24624"/>
                    <a:pt x="36269" y="2608"/>
                    <a:pt x="17422" y="206"/>
                  </a:cubicBezTo>
                  <a:cubicBezTo>
                    <a:pt x="16343" y="67"/>
                    <a:pt x="15335" y="0"/>
                    <a:pt x="14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30;p45">
              <a:extLst>
                <a:ext uri="{FF2B5EF4-FFF2-40B4-BE49-F238E27FC236}">
                  <a16:creationId xmlns:a16="http://schemas.microsoft.com/office/drawing/2014/main" id="{0C25DE09-3C05-29C3-40AC-3542756713A4}"/>
                </a:ext>
              </a:extLst>
            </p:cNvPr>
            <p:cNvSpPr/>
            <p:nvPr/>
          </p:nvSpPr>
          <p:spPr>
            <a:xfrm>
              <a:off x="4468905" y="3094093"/>
              <a:ext cx="321499" cy="320765"/>
            </a:xfrm>
            <a:custGeom>
              <a:avLst/>
              <a:gdLst/>
              <a:ahLst/>
              <a:cxnLst/>
              <a:rect l="l" t="t" r="r" b="b"/>
              <a:pathLst>
                <a:path w="15346" h="15311" extrusionOk="0">
                  <a:moveTo>
                    <a:pt x="7673" y="0"/>
                  </a:moveTo>
                  <a:cubicBezTo>
                    <a:pt x="3437" y="0"/>
                    <a:pt x="1" y="3436"/>
                    <a:pt x="1" y="7672"/>
                  </a:cubicBezTo>
                  <a:cubicBezTo>
                    <a:pt x="1" y="11875"/>
                    <a:pt x="3437" y="15311"/>
                    <a:pt x="7673" y="15311"/>
                  </a:cubicBezTo>
                  <a:cubicBezTo>
                    <a:pt x="11909" y="15311"/>
                    <a:pt x="15345" y="11875"/>
                    <a:pt x="15345" y="7672"/>
                  </a:cubicBezTo>
                  <a:cubicBezTo>
                    <a:pt x="15345" y="3436"/>
                    <a:pt x="11909" y="0"/>
                    <a:pt x="76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31;p45">
              <a:extLst>
                <a:ext uri="{FF2B5EF4-FFF2-40B4-BE49-F238E27FC236}">
                  <a16:creationId xmlns:a16="http://schemas.microsoft.com/office/drawing/2014/main" id="{45ECFD03-ED2F-1C84-125A-D6A0C68276D7}"/>
                </a:ext>
              </a:extLst>
            </p:cNvPr>
            <p:cNvSpPr/>
            <p:nvPr/>
          </p:nvSpPr>
          <p:spPr>
            <a:xfrm>
              <a:off x="4485686" y="3092292"/>
              <a:ext cx="301219" cy="129701"/>
            </a:xfrm>
            <a:custGeom>
              <a:avLst/>
              <a:gdLst/>
              <a:ahLst/>
              <a:cxnLst/>
              <a:rect l="l" t="t" r="r" b="b"/>
              <a:pathLst>
                <a:path w="14378" h="6191" extrusionOk="0">
                  <a:moveTo>
                    <a:pt x="6818" y="1"/>
                  </a:moveTo>
                  <a:cubicBezTo>
                    <a:pt x="3523" y="1"/>
                    <a:pt x="332" y="2415"/>
                    <a:pt x="0" y="4856"/>
                  </a:cubicBezTo>
                  <a:lnTo>
                    <a:pt x="14377" y="6190"/>
                  </a:lnTo>
                  <a:cubicBezTo>
                    <a:pt x="13877" y="3088"/>
                    <a:pt x="10741" y="586"/>
                    <a:pt x="7873" y="86"/>
                  </a:cubicBezTo>
                  <a:cubicBezTo>
                    <a:pt x="7522" y="28"/>
                    <a:pt x="7169" y="1"/>
                    <a:pt x="6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32;p45">
              <a:extLst>
                <a:ext uri="{FF2B5EF4-FFF2-40B4-BE49-F238E27FC236}">
                  <a16:creationId xmlns:a16="http://schemas.microsoft.com/office/drawing/2014/main" id="{4CE20F5B-641A-91AB-89A8-7FBF1C55CFBE}"/>
                </a:ext>
              </a:extLst>
            </p:cNvPr>
            <p:cNvSpPr/>
            <p:nvPr/>
          </p:nvSpPr>
          <p:spPr>
            <a:xfrm>
              <a:off x="4656198" y="3171608"/>
              <a:ext cx="98549" cy="152453"/>
            </a:xfrm>
            <a:custGeom>
              <a:avLst/>
              <a:gdLst/>
              <a:ahLst/>
              <a:cxnLst/>
              <a:rect l="l" t="t" r="r" b="b"/>
              <a:pathLst>
                <a:path w="4704" h="7277" extrusionOk="0">
                  <a:moveTo>
                    <a:pt x="2426" y="1"/>
                  </a:moveTo>
                  <a:cubicBezTo>
                    <a:pt x="1223" y="1"/>
                    <a:pt x="165" y="1546"/>
                    <a:pt x="67" y="3539"/>
                  </a:cubicBezTo>
                  <a:cubicBezTo>
                    <a:pt x="0" y="5540"/>
                    <a:pt x="901" y="7208"/>
                    <a:pt x="2169" y="7275"/>
                  </a:cubicBezTo>
                  <a:cubicBezTo>
                    <a:pt x="2194" y="7276"/>
                    <a:pt x="2219" y="7277"/>
                    <a:pt x="2245" y="7277"/>
                  </a:cubicBezTo>
                  <a:cubicBezTo>
                    <a:pt x="3448" y="7277"/>
                    <a:pt x="4506" y="5732"/>
                    <a:pt x="4604" y="3772"/>
                  </a:cubicBezTo>
                  <a:cubicBezTo>
                    <a:pt x="4704" y="1771"/>
                    <a:pt x="3770" y="69"/>
                    <a:pt x="2502" y="3"/>
                  </a:cubicBezTo>
                  <a:cubicBezTo>
                    <a:pt x="2477" y="1"/>
                    <a:pt x="2452" y="1"/>
                    <a:pt x="2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33;p45">
              <a:extLst>
                <a:ext uri="{FF2B5EF4-FFF2-40B4-BE49-F238E27FC236}">
                  <a16:creationId xmlns:a16="http://schemas.microsoft.com/office/drawing/2014/main" id="{AF3F72AC-6E76-1BDD-13B4-B3CF8A714267}"/>
                </a:ext>
              </a:extLst>
            </p:cNvPr>
            <p:cNvSpPr/>
            <p:nvPr/>
          </p:nvSpPr>
          <p:spPr>
            <a:xfrm>
              <a:off x="4403227" y="3084980"/>
              <a:ext cx="395557" cy="338971"/>
            </a:xfrm>
            <a:custGeom>
              <a:avLst/>
              <a:gdLst/>
              <a:ahLst/>
              <a:cxnLst/>
              <a:rect l="l" t="t" r="r" b="b"/>
              <a:pathLst>
                <a:path w="18881" h="16180" extrusionOk="0">
                  <a:moveTo>
                    <a:pt x="10808" y="835"/>
                  </a:moveTo>
                  <a:cubicBezTo>
                    <a:pt x="14811" y="835"/>
                    <a:pt x="18046" y="4104"/>
                    <a:pt x="18046" y="8107"/>
                  </a:cubicBezTo>
                  <a:cubicBezTo>
                    <a:pt x="18046" y="12462"/>
                    <a:pt x="14475" y="15351"/>
                    <a:pt x="10750" y="15351"/>
                  </a:cubicBezTo>
                  <a:cubicBezTo>
                    <a:pt x="8968" y="15351"/>
                    <a:pt x="7150" y="14690"/>
                    <a:pt x="5671" y="13211"/>
                  </a:cubicBezTo>
                  <a:cubicBezTo>
                    <a:pt x="1101" y="8641"/>
                    <a:pt x="4337" y="835"/>
                    <a:pt x="10808" y="835"/>
                  </a:cubicBezTo>
                  <a:close/>
                  <a:moveTo>
                    <a:pt x="10735" y="0"/>
                  </a:moveTo>
                  <a:cubicBezTo>
                    <a:pt x="8756" y="0"/>
                    <a:pt x="6740" y="733"/>
                    <a:pt x="5104" y="2370"/>
                  </a:cubicBezTo>
                  <a:cubicBezTo>
                    <a:pt x="0" y="7473"/>
                    <a:pt x="3603" y="16180"/>
                    <a:pt x="10808" y="16180"/>
                  </a:cubicBezTo>
                  <a:cubicBezTo>
                    <a:pt x="15278" y="16180"/>
                    <a:pt x="18880" y="12544"/>
                    <a:pt x="18880" y="8107"/>
                  </a:cubicBezTo>
                  <a:cubicBezTo>
                    <a:pt x="18880" y="3228"/>
                    <a:pt x="14887" y="0"/>
                    <a:pt x="10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34;p45">
              <a:extLst>
                <a:ext uri="{FF2B5EF4-FFF2-40B4-BE49-F238E27FC236}">
                  <a16:creationId xmlns:a16="http://schemas.microsoft.com/office/drawing/2014/main" id="{B3B94145-DB9E-F598-947A-0294942390BB}"/>
                </a:ext>
              </a:extLst>
            </p:cNvPr>
            <p:cNvSpPr/>
            <p:nvPr/>
          </p:nvSpPr>
          <p:spPr>
            <a:xfrm>
              <a:off x="4964247" y="3277385"/>
              <a:ext cx="39281" cy="250185"/>
            </a:xfrm>
            <a:custGeom>
              <a:avLst/>
              <a:gdLst/>
              <a:ahLst/>
              <a:cxnLst/>
              <a:rect l="l" t="t" r="r" b="b"/>
              <a:pathLst>
                <a:path w="1875" h="11942" extrusionOk="0">
                  <a:moveTo>
                    <a:pt x="246" y="0"/>
                  </a:moveTo>
                  <a:cubicBezTo>
                    <a:pt x="124" y="0"/>
                    <a:pt x="1" y="100"/>
                    <a:pt x="40" y="257"/>
                  </a:cubicBezTo>
                  <a:cubicBezTo>
                    <a:pt x="1408" y="5995"/>
                    <a:pt x="74" y="11632"/>
                    <a:pt x="74" y="11699"/>
                  </a:cubicBezTo>
                  <a:cubicBezTo>
                    <a:pt x="40" y="11799"/>
                    <a:pt x="107" y="11932"/>
                    <a:pt x="240" y="11932"/>
                  </a:cubicBezTo>
                  <a:lnTo>
                    <a:pt x="274" y="11932"/>
                  </a:lnTo>
                  <a:cubicBezTo>
                    <a:pt x="292" y="11938"/>
                    <a:pt x="309" y="11941"/>
                    <a:pt x="327" y="11941"/>
                  </a:cubicBezTo>
                  <a:cubicBezTo>
                    <a:pt x="407" y="11941"/>
                    <a:pt x="480" y="11881"/>
                    <a:pt x="507" y="11799"/>
                  </a:cubicBezTo>
                  <a:cubicBezTo>
                    <a:pt x="507" y="11732"/>
                    <a:pt x="1875" y="5995"/>
                    <a:pt x="441" y="157"/>
                  </a:cubicBezTo>
                  <a:cubicBezTo>
                    <a:pt x="413" y="48"/>
                    <a:pt x="33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35;p45">
              <a:extLst>
                <a:ext uri="{FF2B5EF4-FFF2-40B4-BE49-F238E27FC236}">
                  <a16:creationId xmlns:a16="http://schemas.microsoft.com/office/drawing/2014/main" id="{333585B6-5E82-65C9-4EFB-C471F5DFD5E5}"/>
                </a:ext>
              </a:extLst>
            </p:cNvPr>
            <p:cNvSpPr/>
            <p:nvPr/>
          </p:nvSpPr>
          <p:spPr>
            <a:xfrm>
              <a:off x="4898694" y="3140833"/>
              <a:ext cx="51726" cy="76970"/>
            </a:xfrm>
            <a:custGeom>
              <a:avLst/>
              <a:gdLst/>
              <a:ahLst/>
              <a:cxnLst/>
              <a:rect l="l" t="t" r="r" b="b"/>
              <a:pathLst>
                <a:path w="2469" h="3674" extrusionOk="0">
                  <a:moveTo>
                    <a:pt x="224" y="1"/>
                  </a:moveTo>
                  <a:cubicBezTo>
                    <a:pt x="182" y="1"/>
                    <a:pt x="139" y="12"/>
                    <a:pt x="100" y="37"/>
                  </a:cubicBezTo>
                  <a:cubicBezTo>
                    <a:pt x="0" y="137"/>
                    <a:pt x="0" y="237"/>
                    <a:pt x="67" y="338"/>
                  </a:cubicBezTo>
                  <a:cubicBezTo>
                    <a:pt x="868" y="1305"/>
                    <a:pt x="1535" y="2406"/>
                    <a:pt x="2069" y="3540"/>
                  </a:cubicBezTo>
                  <a:cubicBezTo>
                    <a:pt x="2102" y="3607"/>
                    <a:pt x="2169" y="3640"/>
                    <a:pt x="2235" y="3673"/>
                  </a:cubicBezTo>
                  <a:cubicBezTo>
                    <a:pt x="2269" y="3640"/>
                    <a:pt x="2302" y="3640"/>
                    <a:pt x="2335" y="3640"/>
                  </a:cubicBezTo>
                  <a:cubicBezTo>
                    <a:pt x="2435" y="3573"/>
                    <a:pt x="2469" y="3473"/>
                    <a:pt x="2435" y="3373"/>
                  </a:cubicBezTo>
                  <a:cubicBezTo>
                    <a:pt x="1902" y="2172"/>
                    <a:pt x="1201" y="1071"/>
                    <a:pt x="401" y="71"/>
                  </a:cubicBezTo>
                  <a:cubicBezTo>
                    <a:pt x="359" y="29"/>
                    <a:pt x="293" y="1"/>
                    <a:pt x="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36;p45">
              <a:extLst>
                <a:ext uri="{FF2B5EF4-FFF2-40B4-BE49-F238E27FC236}">
                  <a16:creationId xmlns:a16="http://schemas.microsoft.com/office/drawing/2014/main" id="{78615536-A969-B4DA-D21C-6ADB71FD097B}"/>
                </a:ext>
              </a:extLst>
            </p:cNvPr>
            <p:cNvSpPr/>
            <p:nvPr/>
          </p:nvSpPr>
          <p:spPr>
            <a:xfrm>
              <a:off x="3495903" y="4112012"/>
              <a:ext cx="696294" cy="338531"/>
            </a:xfrm>
            <a:custGeom>
              <a:avLst/>
              <a:gdLst/>
              <a:ahLst/>
              <a:cxnLst/>
              <a:rect l="l" t="t" r="r" b="b"/>
              <a:pathLst>
                <a:path w="33236" h="16159" extrusionOk="0">
                  <a:moveTo>
                    <a:pt x="14843" y="0"/>
                  </a:moveTo>
                  <a:cubicBezTo>
                    <a:pt x="14155" y="0"/>
                    <a:pt x="13478" y="336"/>
                    <a:pt x="13088" y="981"/>
                  </a:cubicBezTo>
                  <a:cubicBezTo>
                    <a:pt x="7017" y="10521"/>
                    <a:pt x="4115" y="11989"/>
                    <a:pt x="2914" y="11989"/>
                  </a:cubicBezTo>
                  <a:lnTo>
                    <a:pt x="2880" y="11989"/>
                  </a:lnTo>
                  <a:cubicBezTo>
                    <a:pt x="2858" y="11988"/>
                    <a:pt x="2837" y="11988"/>
                    <a:pt x="2815" y="11988"/>
                  </a:cubicBezTo>
                  <a:cubicBezTo>
                    <a:pt x="110" y="11988"/>
                    <a:pt x="0" y="16092"/>
                    <a:pt x="2747" y="16158"/>
                  </a:cubicBezTo>
                  <a:lnTo>
                    <a:pt x="2914" y="16158"/>
                  </a:lnTo>
                  <a:cubicBezTo>
                    <a:pt x="6450" y="16158"/>
                    <a:pt x="10219" y="12856"/>
                    <a:pt x="15323" y="5217"/>
                  </a:cubicBezTo>
                  <a:cubicBezTo>
                    <a:pt x="19826" y="8886"/>
                    <a:pt x="24663" y="12122"/>
                    <a:pt x="29800" y="14857"/>
                  </a:cubicBezTo>
                  <a:cubicBezTo>
                    <a:pt x="30130" y="15033"/>
                    <a:pt x="30483" y="15116"/>
                    <a:pt x="30829" y="15116"/>
                  </a:cubicBezTo>
                  <a:cubicBezTo>
                    <a:pt x="31599" y="15116"/>
                    <a:pt x="32333" y="14704"/>
                    <a:pt x="32702" y="13990"/>
                  </a:cubicBezTo>
                  <a:cubicBezTo>
                    <a:pt x="33235" y="12923"/>
                    <a:pt x="32768" y="11622"/>
                    <a:pt x="31701" y="11155"/>
                  </a:cubicBezTo>
                  <a:cubicBezTo>
                    <a:pt x="26164" y="8153"/>
                    <a:pt x="20960" y="4617"/>
                    <a:pt x="16223" y="514"/>
                  </a:cubicBezTo>
                  <a:cubicBezTo>
                    <a:pt x="15822" y="168"/>
                    <a:pt x="15330" y="0"/>
                    <a:pt x="14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37;p45">
              <a:extLst>
                <a:ext uri="{FF2B5EF4-FFF2-40B4-BE49-F238E27FC236}">
                  <a16:creationId xmlns:a16="http://schemas.microsoft.com/office/drawing/2014/main" id="{64F8A396-112D-2148-EDCF-2891E81D03C8}"/>
                </a:ext>
              </a:extLst>
            </p:cNvPr>
            <p:cNvSpPr/>
            <p:nvPr/>
          </p:nvSpPr>
          <p:spPr>
            <a:xfrm>
              <a:off x="3740034" y="3628654"/>
              <a:ext cx="435634" cy="486438"/>
            </a:xfrm>
            <a:custGeom>
              <a:avLst/>
              <a:gdLst/>
              <a:ahLst/>
              <a:cxnLst/>
              <a:rect l="l" t="t" r="r" b="b"/>
              <a:pathLst>
                <a:path w="20794" h="23219" extrusionOk="0">
                  <a:moveTo>
                    <a:pt x="19144" y="1"/>
                  </a:moveTo>
                  <a:cubicBezTo>
                    <a:pt x="19123" y="1"/>
                    <a:pt x="19102" y="1"/>
                    <a:pt x="19081" y="2"/>
                  </a:cubicBezTo>
                  <a:cubicBezTo>
                    <a:pt x="18547" y="2"/>
                    <a:pt x="6371" y="469"/>
                    <a:pt x="667" y="4372"/>
                  </a:cubicBezTo>
                  <a:cubicBezTo>
                    <a:pt x="167" y="4706"/>
                    <a:pt x="0" y="5339"/>
                    <a:pt x="234" y="5907"/>
                  </a:cubicBezTo>
                  <a:cubicBezTo>
                    <a:pt x="2869" y="11944"/>
                    <a:pt x="3236" y="19716"/>
                    <a:pt x="2936" y="21785"/>
                  </a:cubicBezTo>
                  <a:cubicBezTo>
                    <a:pt x="2836" y="22485"/>
                    <a:pt x="3303" y="23119"/>
                    <a:pt x="3970" y="23219"/>
                  </a:cubicBezTo>
                  <a:lnTo>
                    <a:pt x="4170" y="23219"/>
                  </a:lnTo>
                  <a:cubicBezTo>
                    <a:pt x="4770" y="23219"/>
                    <a:pt x="5304" y="22752"/>
                    <a:pt x="5404" y="22151"/>
                  </a:cubicBezTo>
                  <a:cubicBezTo>
                    <a:pt x="5804" y="19450"/>
                    <a:pt x="5271" y="11944"/>
                    <a:pt x="2936" y="5907"/>
                  </a:cubicBezTo>
                  <a:cubicBezTo>
                    <a:pt x="8406" y="2904"/>
                    <a:pt x="19047" y="2504"/>
                    <a:pt x="19147" y="2504"/>
                  </a:cubicBezTo>
                  <a:cubicBezTo>
                    <a:pt x="20793" y="2438"/>
                    <a:pt x="20717" y="1"/>
                    <a:pt x="19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38;p45">
              <a:extLst>
                <a:ext uri="{FF2B5EF4-FFF2-40B4-BE49-F238E27FC236}">
                  <a16:creationId xmlns:a16="http://schemas.microsoft.com/office/drawing/2014/main" id="{64C19483-76F0-C79A-1BA6-6CAEECFF9206}"/>
                </a:ext>
              </a:extLst>
            </p:cNvPr>
            <p:cNvSpPr/>
            <p:nvPr/>
          </p:nvSpPr>
          <p:spPr>
            <a:xfrm>
              <a:off x="3664195" y="4051634"/>
              <a:ext cx="226805" cy="161713"/>
            </a:xfrm>
            <a:custGeom>
              <a:avLst/>
              <a:gdLst/>
              <a:ahLst/>
              <a:cxnLst/>
              <a:rect l="l" t="t" r="r" b="b"/>
              <a:pathLst>
                <a:path w="10826" h="7719" extrusionOk="0">
                  <a:moveTo>
                    <a:pt x="7113" y="1"/>
                  </a:moveTo>
                  <a:cubicBezTo>
                    <a:pt x="5769" y="1"/>
                    <a:pt x="4233" y="487"/>
                    <a:pt x="3120" y="1361"/>
                  </a:cubicBezTo>
                  <a:cubicBezTo>
                    <a:pt x="1919" y="2228"/>
                    <a:pt x="351" y="4964"/>
                    <a:pt x="184" y="5931"/>
                  </a:cubicBezTo>
                  <a:cubicBezTo>
                    <a:pt x="0" y="6853"/>
                    <a:pt x="693" y="7718"/>
                    <a:pt x="1612" y="7718"/>
                  </a:cubicBezTo>
                  <a:cubicBezTo>
                    <a:pt x="1691" y="7718"/>
                    <a:pt x="1771" y="7712"/>
                    <a:pt x="1852" y="7699"/>
                  </a:cubicBezTo>
                  <a:cubicBezTo>
                    <a:pt x="3112" y="7582"/>
                    <a:pt x="4783" y="5973"/>
                    <a:pt x="5172" y="5582"/>
                  </a:cubicBezTo>
                  <a:lnTo>
                    <a:pt x="5172" y="5582"/>
                  </a:lnTo>
                  <a:cubicBezTo>
                    <a:pt x="4504" y="6298"/>
                    <a:pt x="4802" y="6886"/>
                    <a:pt x="5660" y="6886"/>
                  </a:cubicBezTo>
                  <a:cubicBezTo>
                    <a:pt x="6270" y="6886"/>
                    <a:pt x="7161" y="6589"/>
                    <a:pt x="8190" y="5831"/>
                  </a:cubicBezTo>
                  <a:cubicBezTo>
                    <a:pt x="9558" y="4797"/>
                    <a:pt x="10825" y="3596"/>
                    <a:pt x="9891" y="1394"/>
                  </a:cubicBezTo>
                  <a:cubicBezTo>
                    <a:pt x="9486" y="437"/>
                    <a:pt x="8386" y="1"/>
                    <a:pt x="7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39;p45">
              <a:extLst>
                <a:ext uri="{FF2B5EF4-FFF2-40B4-BE49-F238E27FC236}">
                  <a16:creationId xmlns:a16="http://schemas.microsoft.com/office/drawing/2014/main" id="{DD45F188-3C0D-8751-27FA-4F7E6DAFA1E0}"/>
                </a:ext>
              </a:extLst>
            </p:cNvPr>
            <p:cNvSpPr/>
            <p:nvPr/>
          </p:nvSpPr>
          <p:spPr>
            <a:xfrm>
              <a:off x="4011881" y="3438616"/>
              <a:ext cx="1215289" cy="1032186"/>
            </a:xfrm>
            <a:custGeom>
              <a:avLst/>
              <a:gdLst/>
              <a:ahLst/>
              <a:cxnLst/>
              <a:rect l="l" t="t" r="r" b="b"/>
              <a:pathLst>
                <a:path w="58009" h="49269" extrusionOk="0">
                  <a:moveTo>
                    <a:pt x="0" y="0"/>
                  </a:moveTo>
                  <a:lnTo>
                    <a:pt x="2035" y="47634"/>
                  </a:lnTo>
                  <a:lnTo>
                    <a:pt x="51137" y="49269"/>
                  </a:lnTo>
                  <a:lnTo>
                    <a:pt x="58008" y="1301"/>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0;p45">
              <a:extLst>
                <a:ext uri="{FF2B5EF4-FFF2-40B4-BE49-F238E27FC236}">
                  <a16:creationId xmlns:a16="http://schemas.microsoft.com/office/drawing/2014/main" id="{821231C6-4487-4037-D6FC-9A0FDB7838C5}"/>
                </a:ext>
              </a:extLst>
            </p:cNvPr>
            <p:cNvSpPr/>
            <p:nvPr/>
          </p:nvSpPr>
          <p:spPr>
            <a:xfrm>
              <a:off x="5083180" y="3465872"/>
              <a:ext cx="364111" cy="1004930"/>
            </a:xfrm>
            <a:custGeom>
              <a:avLst/>
              <a:gdLst/>
              <a:ahLst/>
              <a:cxnLst/>
              <a:rect l="l" t="t" r="r" b="b"/>
              <a:pathLst>
                <a:path w="17380" h="47968" extrusionOk="0">
                  <a:moveTo>
                    <a:pt x="6872" y="0"/>
                  </a:moveTo>
                  <a:lnTo>
                    <a:pt x="1" y="47968"/>
                  </a:lnTo>
                  <a:lnTo>
                    <a:pt x="13210" y="45966"/>
                  </a:lnTo>
                  <a:lnTo>
                    <a:pt x="17380" y="1668"/>
                  </a:lnTo>
                  <a:lnTo>
                    <a:pt x="68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41;p45">
              <a:extLst>
                <a:ext uri="{FF2B5EF4-FFF2-40B4-BE49-F238E27FC236}">
                  <a16:creationId xmlns:a16="http://schemas.microsoft.com/office/drawing/2014/main" id="{F0FC836C-75AC-50E6-91C7-5C228CD44475}"/>
                </a:ext>
              </a:extLst>
            </p:cNvPr>
            <p:cNvSpPr/>
            <p:nvPr/>
          </p:nvSpPr>
          <p:spPr>
            <a:xfrm>
              <a:off x="5083180" y="3465872"/>
              <a:ext cx="364111" cy="1004930"/>
            </a:xfrm>
            <a:custGeom>
              <a:avLst/>
              <a:gdLst/>
              <a:ahLst/>
              <a:cxnLst/>
              <a:rect l="l" t="t" r="r" b="b"/>
              <a:pathLst>
                <a:path w="17380" h="47968" extrusionOk="0">
                  <a:moveTo>
                    <a:pt x="6872" y="0"/>
                  </a:moveTo>
                  <a:lnTo>
                    <a:pt x="1" y="47968"/>
                  </a:lnTo>
                  <a:lnTo>
                    <a:pt x="13210" y="45966"/>
                  </a:lnTo>
                  <a:lnTo>
                    <a:pt x="17380" y="1668"/>
                  </a:lnTo>
                  <a:lnTo>
                    <a:pt x="68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42;p45">
              <a:extLst>
                <a:ext uri="{FF2B5EF4-FFF2-40B4-BE49-F238E27FC236}">
                  <a16:creationId xmlns:a16="http://schemas.microsoft.com/office/drawing/2014/main" id="{AA8A0F1B-0DC2-5C04-272C-CC6AEA019E30}"/>
                </a:ext>
              </a:extLst>
            </p:cNvPr>
            <p:cNvSpPr/>
            <p:nvPr/>
          </p:nvSpPr>
          <p:spPr>
            <a:xfrm>
              <a:off x="4114641" y="3539909"/>
              <a:ext cx="993721" cy="828908"/>
            </a:xfrm>
            <a:custGeom>
              <a:avLst/>
              <a:gdLst/>
              <a:ahLst/>
              <a:cxnLst/>
              <a:rect l="l" t="t" r="r" b="b"/>
              <a:pathLst>
                <a:path w="47433" h="39566" extrusionOk="0">
                  <a:moveTo>
                    <a:pt x="5217" y="1"/>
                  </a:moveTo>
                  <a:cubicBezTo>
                    <a:pt x="2304" y="1"/>
                    <a:pt x="0" y="2410"/>
                    <a:pt x="99" y="5339"/>
                  </a:cubicBezTo>
                  <a:lnTo>
                    <a:pt x="1333" y="33626"/>
                  </a:lnTo>
                  <a:cubicBezTo>
                    <a:pt x="1433" y="36295"/>
                    <a:pt x="3601" y="38429"/>
                    <a:pt x="6270" y="38529"/>
                  </a:cubicBezTo>
                  <a:lnTo>
                    <a:pt x="37726" y="39564"/>
                  </a:lnTo>
                  <a:cubicBezTo>
                    <a:pt x="37770" y="39565"/>
                    <a:pt x="37814" y="39565"/>
                    <a:pt x="37858" y="39565"/>
                  </a:cubicBezTo>
                  <a:cubicBezTo>
                    <a:pt x="40403" y="39565"/>
                    <a:pt x="42569" y="37685"/>
                    <a:pt x="42929" y="35160"/>
                  </a:cubicBezTo>
                  <a:lnTo>
                    <a:pt x="46999" y="6673"/>
                  </a:lnTo>
                  <a:cubicBezTo>
                    <a:pt x="47433" y="3638"/>
                    <a:pt x="45131" y="903"/>
                    <a:pt x="42062" y="836"/>
                  </a:cubicBezTo>
                  <a:lnTo>
                    <a:pt x="5336" y="2"/>
                  </a:lnTo>
                  <a:cubicBezTo>
                    <a:pt x="5296" y="1"/>
                    <a:pt x="5256" y="1"/>
                    <a:pt x="5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43;p45">
              <a:extLst>
                <a:ext uri="{FF2B5EF4-FFF2-40B4-BE49-F238E27FC236}">
                  <a16:creationId xmlns:a16="http://schemas.microsoft.com/office/drawing/2014/main" id="{3D3467BA-894B-7E6F-2E23-14E8597FEA39}"/>
                </a:ext>
              </a:extLst>
            </p:cNvPr>
            <p:cNvSpPr/>
            <p:nvPr/>
          </p:nvSpPr>
          <p:spPr>
            <a:xfrm>
              <a:off x="4220815" y="3721630"/>
              <a:ext cx="123731" cy="147488"/>
            </a:xfrm>
            <a:custGeom>
              <a:avLst/>
              <a:gdLst/>
              <a:ahLst/>
              <a:cxnLst/>
              <a:rect l="l" t="t" r="r" b="b"/>
              <a:pathLst>
                <a:path w="5906" h="7040" extrusionOk="0">
                  <a:moveTo>
                    <a:pt x="234" y="1"/>
                  </a:moveTo>
                  <a:lnTo>
                    <a:pt x="1" y="6872"/>
                  </a:lnTo>
                  <a:lnTo>
                    <a:pt x="5772" y="7039"/>
                  </a:lnTo>
                  <a:lnTo>
                    <a:pt x="5838" y="5505"/>
                  </a:lnTo>
                  <a:lnTo>
                    <a:pt x="2169" y="5371"/>
                  </a:lnTo>
                  <a:lnTo>
                    <a:pt x="2203" y="4037"/>
                  </a:lnTo>
                  <a:lnTo>
                    <a:pt x="5505" y="4137"/>
                  </a:lnTo>
                  <a:lnTo>
                    <a:pt x="5572" y="2736"/>
                  </a:lnTo>
                  <a:lnTo>
                    <a:pt x="2269" y="2636"/>
                  </a:lnTo>
                  <a:lnTo>
                    <a:pt x="2303" y="1535"/>
                  </a:lnTo>
                  <a:lnTo>
                    <a:pt x="5872" y="1635"/>
                  </a:lnTo>
                  <a:lnTo>
                    <a:pt x="5905" y="201"/>
                  </a:lnTo>
                  <a:lnTo>
                    <a:pt x="2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44;p45">
              <a:extLst>
                <a:ext uri="{FF2B5EF4-FFF2-40B4-BE49-F238E27FC236}">
                  <a16:creationId xmlns:a16="http://schemas.microsoft.com/office/drawing/2014/main" id="{99B0C839-5B5E-1225-50B7-5DB2C5D6A53A}"/>
                </a:ext>
              </a:extLst>
            </p:cNvPr>
            <p:cNvSpPr/>
            <p:nvPr/>
          </p:nvSpPr>
          <p:spPr>
            <a:xfrm>
              <a:off x="4366879" y="3726532"/>
              <a:ext cx="141182" cy="147467"/>
            </a:xfrm>
            <a:custGeom>
              <a:avLst/>
              <a:gdLst/>
              <a:ahLst/>
              <a:cxnLst/>
              <a:rect l="l" t="t" r="r" b="b"/>
              <a:pathLst>
                <a:path w="6739" h="7039" extrusionOk="0">
                  <a:moveTo>
                    <a:pt x="2269" y="1435"/>
                  </a:moveTo>
                  <a:lnTo>
                    <a:pt x="3203" y="1468"/>
                  </a:lnTo>
                  <a:cubicBezTo>
                    <a:pt x="3503" y="1468"/>
                    <a:pt x="3770" y="1535"/>
                    <a:pt x="4003" y="1668"/>
                  </a:cubicBezTo>
                  <a:cubicBezTo>
                    <a:pt x="4137" y="1802"/>
                    <a:pt x="4204" y="2002"/>
                    <a:pt x="4204" y="2202"/>
                  </a:cubicBezTo>
                  <a:cubicBezTo>
                    <a:pt x="4204" y="2335"/>
                    <a:pt x="4137" y="2469"/>
                    <a:pt x="4037" y="2602"/>
                  </a:cubicBezTo>
                  <a:cubicBezTo>
                    <a:pt x="3970" y="2702"/>
                    <a:pt x="3837" y="2769"/>
                    <a:pt x="3703" y="2802"/>
                  </a:cubicBezTo>
                  <a:cubicBezTo>
                    <a:pt x="3503" y="2836"/>
                    <a:pt x="3336" y="2869"/>
                    <a:pt x="3136" y="2869"/>
                  </a:cubicBezTo>
                  <a:lnTo>
                    <a:pt x="2236" y="2836"/>
                  </a:lnTo>
                  <a:lnTo>
                    <a:pt x="2269" y="1435"/>
                  </a:lnTo>
                  <a:close/>
                  <a:moveTo>
                    <a:pt x="201" y="0"/>
                  </a:moveTo>
                  <a:lnTo>
                    <a:pt x="1" y="6839"/>
                  </a:lnTo>
                  <a:lnTo>
                    <a:pt x="2135" y="6905"/>
                  </a:lnTo>
                  <a:lnTo>
                    <a:pt x="2236" y="4137"/>
                  </a:lnTo>
                  <a:lnTo>
                    <a:pt x="2402" y="4137"/>
                  </a:lnTo>
                  <a:cubicBezTo>
                    <a:pt x="2602" y="4137"/>
                    <a:pt x="2769" y="4203"/>
                    <a:pt x="2936" y="4303"/>
                  </a:cubicBezTo>
                  <a:cubicBezTo>
                    <a:pt x="3069" y="4437"/>
                    <a:pt x="3203" y="4637"/>
                    <a:pt x="3303" y="4837"/>
                  </a:cubicBezTo>
                  <a:lnTo>
                    <a:pt x="4370" y="6972"/>
                  </a:lnTo>
                  <a:lnTo>
                    <a:pt x="6739" y="7039"/>
                  </a:lnTo>
                  <a:lnTo>
                    <a:pt x="5771" y="5037"/>
                  </a:lnTo>
                  <a:cubicBezTo>
                    <a:pt x="5705" y="4870"/>
                    <a:pt x="5605" y="4737"/>
                    <a:pt x="5505" y="4604"/>
                  </a:cubicBezTo>
                  <a:cubicBezTo>
                    <a:pt x="5404" y="4470"/>
                    <a:pt x="5304" y="4337"/>
                    <a:pt x="5171" y="4237"/>
                  </a:cubicBezTo>
                  <a:cubicBezTo>
                    <a:pt x="5004" y="4137"/>
                    <a:pt x="4837" y="4037"/>
                    <a:pt x="4637" y="3970"/>
                  </a:cubicBezTo>
                  <a:cubicBezTo>
                    <a:pt x="4904" y="3936"/>
                    <a:pt x="5138" y="3836"/>
                    <a:pt x="5371" y="3736"/>
                  </a:cubicBezTo>
                  <a:cubicBezTo>
                    <a:pt x="6372" y="3169"/>
                    <a:pt x="6672" y="1902"/>
                    <a:pt x="6072" y="968"/>
                  </a:cubicBezTo>
                  <a:cubicBezTo>
                    <a:pt x="5871" y="667"/>
                    <a:pt x="5571" y="434"/>
                    <a:pt x="5238" y="334"/>
                  </a:cubicBezTo>
                  <a:cubicBezTo>
                    <a:pt x="4737" y="167"/>
                    <a:pt x="4237" y="100"/>
                    <a:pt x="3737" y="100"/>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45;p45">
              <a:extLst>
                <a:ext uri="{FF2B5EF4-FFF2-40B4-BE49-F238E27FC236}">
                  <a16:creationId xmlns:a16="http://schemas.microsoft.com/office/drawing/2014/main" id="{C65CC440-D469-A4C2-D5F2-5BEA4562C78C}"/>
                </a:ext>
              </a:extLst>
            </p:cNvPr>
            <p:cNvSpPr/>
            <p:nvPr/>
          </p:nvSpPr>
          <p:spPr>
            <a:xfrm>
              <a:off x="4522726" y="3730722"/>
              <a:ext cx="141873" cy="148179"/>
            </a:xfrm>
            <a:custGeom>
              <a:avLst/>
              <a:gdLst/>
              <a:ahLst/>
              <a:cxnLst/>
              <a:rect l="l" t="t" r="r" b="b"/>
              <a:pathLst>
                <a:path w="6772" h="7073" extrusionOk="0">
                  <a:moveTo>
                    <a:pt x="2302" y="1468"/>
                  </a:moveTo>
                  <a:lnTo>
                    <a:pt x="3236" y="1502"/>
                  </a:lnTo>
                  <a:cubicBezTo>
                    <a:pt x="3280" y="1496"/>
                    <a:pt x="3326" y="1493"/>
                    <a:pt x="3372" y="1493"/>
                  </a:cubicBezTo>
                  <a:cubicBezTo>
                    <a:pt x="3601" y="1493"/>
                    <a:pt x="3842" y="1563"/>
                    <a:pt x="4036" y="1702"/>
                  </a:cubicBezTo>
                  <a:cubicBezTo>
                    <a:pt x="4170" y="1835"/>
                    <a:pt x="4237" y="2035"/>
                    <a:pt x="4203" y="2202"/>
                  </a:cubicBezTo>
                  <a:cubicBezTo>
                    <a:pt x="4203" y="2369"/>
                    <a:pt x="4170" y="2502"/>
                    <a:pt x="4070" y="2602"/>
                  </a:cubicBezTo>
                  <a:cubicBezTo>
                    <a:pt x="3970" y="2702"/>
                    <a:pt x="3870" y="2802"/>
                    <a:pt x="3703" y="2802"/>
                  </a:cubicBezTo>
                  <a:cubicBezTo>
                    <a:pt x="3536" y="2869"/>
                    <a:pt x="3336" y="2869"/>
                    <a:pt x="3169" y="2903"/>
                  </a:cubicBezTo>
                  <a:lnTo>
                    <a:pt x="2269" y="2869"/>
                  </a:lnTo>
                  <a:lnTo>
                    <a:pt x="2302" y="1468"/>
                  </a:lnTo>
                  <a:close/>
                  <a:moveTo>
                    <a:pt x="234" y="0"/>
                  </a:moveTo>
                  <a:lnTo>
                    <a:pt x="0" y="6872"/>
                  </a:lnTo>
                  <a:lnTo>
                    <a:pt x="2135" y="6939"/>
                  </a:lnTo>
                  <a:lnTo>
                    <a:pt x="2235" y="4137"/>
                  </a:lnTo>
                  <a:lnTo>
                    <a:pt x="2435" y="4137"/>
                  </a:lnTo>
                  <a:cubicBezTo>
                    <a:pt x="2602" y="4137"/>
                    <a:pt x="2802" y="4203"/>
                    <a:pt x="2936" y="4304"/>
                  </a:cubicBezTo>
                  <a:cubicBezTo>
                    <a:pt x="3102" y="4470"/>
                    <a:pt x="3203" y="4670"/>
                    <a:pt x="3303" y="4871"/>
                  </a:cubicBezTo>
                  <a:lnTo>
                    <a:pt x="4370" y="6972"/>
                  </a:lnTo>
                  <a:lnTo>
                    <a:pt x="6772" y="7072"/>
                  </a:lnTo>
                  <a:lnTo>
                    <a:pt x="5804" y="5037"/>
                  </a:lnTo>
                  <a:cubicBezTo>
                    <a:pt x="5704" y="4904"/>
                    <a:pt x="5638" y="4771"/>
                    <a:pt x="5504" y="4637"/>
                  </a:cubicBezTo>
                  <a:cubicBezTo>
                    <a:pt x="5437" y="4504"/>
                    <a:pt x="5304" y="4370"/>
                    <a:pt x="5204" y="4270"/>
                  </a:cubicBezTo>
                  <a:cubicBezTo>
                    <a:pt x="5037" y="4137"/>
                    <a:pt x="4837" y="4037"/>
                    <a:pt x="4637" y="4003"/>
                  </a:cubicBezTo>
                  <a:cubicBezTo>
                    <a:pt x="4904" y="3937"/>
                    <a:pt x="5171" y="3870"/>
                    <a:pt x="5404" y="3736"/>
                  </a:cubicBezTo>
                  <a:cubicBezTo>
                    <a:pt x="6005" y="3403"/>
                    <a:pt x="6371" y="2802"/>
                    <a:pt x="6371" y="2102"/>
                  </a:cubicBezTo>
                  <a:cubicBezTo>
                    <a:pt x="6405" y="1735"/>
                    <a:pt x="6305" y="1335"/>
                    <a:pt x="6071" y="1001"/>
                  </a:cubicBezTo>
                  <a:cubicBezTo>
                    <a:pt x="5871" y="701"/>
                    <a:pt x="5604" y="467"/>
                    <a:pt x="5237" y="334"/>
                  </a:cubicBezTo>
                  <a:cubicBezTo>
                    <a:pt x="4770" y="201"/>
                    <a:pt x="4270" y="134"/>
                    <a:pt x="3736" y="134"/>
                  </a:cubicBezTo>
                  <a:lnTo>
                    <a:pt x="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46;p45">
              <a:extLst>
                <a:ext uri="{FF2B5EF4-FFF2-40B4-BE49-F238E27FC236}">
                  <a16:creationId xmlns:a16="http://schemas.microsoft.com/office/drawing/2014/main" id="{A8BE9BAA-AF9B-7106-E31F-0B0909D8B675}"/>
                </a:ext>
              </a:extLst>
            </p:cNvPr>
            <p:cNvSpPr/>
            <p:nvPr/>
          </p:nvSpPr>
          <p:spPr>
            <a:xfrm>
              <a:off x="4668957" y="3735142"/>
              <a:ext cx="152893" cy="149478"/>
            </a:xfrm>
            <a:custGeom>
              <a:avLst/>
              <a:gdLst/>
              <a:ahLst/>
              <a:cxnLst/>
              <a:rect l="l" t="t" r="r" b="b"/>
              <a:pathLst>
                <a:path w="7298" h="7135" extrusionOk="0">
                  <a:moveTo>
                    <a:pt x="3660" y="1653"/>
                  </a:moveTo>
                  <a:cubicBezTo>
                    <a:pt x="3694" y="1653"/>
                    <a:pt x="3727" y="1655"/>
                    <a:pt x="3761" y="1657"/>
                  </a:cubicBezTo>
                  <a:cubicBezTo>
                    <a:pt x="4128" y="1657"/>
                    <a:pt x="4495" y="1824"/>
                    <a:pt x="4762" y="2124"/>
                  </a:cubicBezTo>
                  <a:cubicBezTo>
                    <a:pt x="5029" y="2558"/>
                    <a:pt x="5162" y="3058"/>
                    <a:pt x="5096" y="3559"/>
                  </a:cubicBezTo>
                  <a:cubicBezTo>
                    <a:pt x="5162" y="4126"/>
                    <a:pt x="4995" y="4660"/>
                    <a:pt x="4695" y="5127"/>
                  </a:cubicBezTo>
                  <a:cubicBezTo>
                    <a:pt x="4408" y="5398"/>
                    <a:pt x="4037" y="5532"/>
                    <a:pt x="3669" y="5532"/>
                  </a:cubicBezTo>
                  <a:cubicBezTo>
                    <a:pt x="3268" y="5532"/>
                    <a:pt x="2872" y="5373"/>
                    <a:pt x="2594" y="5060"/>
                  </a:cubicBezTo>
                  <a:cubicBezTo>
                    <a:pt x="2294" y="4593"/>
                    <a:pt x="2193" y="4093"/>
                    <a:pt x="2227" y="3559"/>
                  </a:cubicBezTo>
                  <a:cubicBezTo>
                    <a:pt x="2227" y="3025"/>
                    <a:pt x="2394" y="2491"/>
                    <a:pt x="2694" y="2091"/>
                  </a:cubicBezTo>
                  <a:cubicBezTo>
                    <a:pt x="2938" y="1816"/>
                    <a:pt x="3294" y="1653"/>
                    <a:pt x="3660" y="1653"/>
                  </a:cubicBezTo>
                  <a:close/>
                  <a:moveTo>
                    <a:pt x="3407" y="1"/>
                  </a:moveTo>
                  <a:cubicBezTo>
                    <a:pt x="1541" y="1"/>
                    <a:pt x="0" y="1556"/>
                    <a:pt x="125" y="3492"/>
                  </a:cubicBezTo>
                  <a:cubicBezTo>
                    <a:pt x="59" y="4159"/>
                    <a:pt x="192" y="4893"/>
                    <a:pt x="526" y="5494"/>
                  </a:cubicBezTo>
                  <a:cubicBezTo>
                    <a:pt x="792" y="6027"/>
                    <a:pt x="1193" y="6428"/>
                    <a:pt x="1726" y="6728"/>
                  </a:cubicBezTo>
                  <a:cubicBezTo>
                    <a:pt x="2327" y="6995"/>
                    <a:pt x="2961" y="7128"/>
                    <a:pt x="3628" y="7128"/>
                  </a:cubicBezTo>
                  <a:cubicBezTo>
                    <a:pt x="3709" y="7132"/>
                    <a:pt x="3790" y="7134"/>
                    <a:pt x="3871" y="7134"/>
                  </a:cubicBezTo>
                  <a:cubicBezTo>
                    <a:pt x="4456" y="7134"/>
                    <a:pt x="5035" y="7025"/>
                    <a:pt x="5563" y="6761"/>
                  </a:cubicBezTo>
                  <a:cubicBezTo>
                    <a:pt x="6063" y="6494"/>
                    <a:pt x="6463" y="6094"/>
                    <a:pt x="6763" y="5594"/>
                  </a:cubicBezTo>
                  <a:cubicBezTo>
                    <a:pt x="7064" y="4993"/>
                    <a:pt x="7230" y="4326"/>
                    <a:pt x="7230" y="3659"/>
                  </a:cubicBezTo>
                  <a:cubicBezTo>
                    <a:pt x="7297" y="2692"/>
                    <a:pt x="6997" y="1758"/>
                    <a:pt x="6396" y="1057"/>
                  </a:cubicBezTo>
                  <a:cubicBezTo>
                    <a:pt x="5725" y="386"/>
                    <a:pt x="4840" y="21"/>
                    <a:pt x="3916" y="21"/>
                  </a:cubicBezTo>
                  <a:cubicBezTo>
                    <a:pt x="3875" y="21"/>
                    <a:pt x="3835" y="22"/>
                    <a:pt x="3795" y="23"/>
                  </a:cubicBezTo>
                  <a:cubicBezTo>
                    <a:pt x="3664" y="8"/>
                    <a:pt x="3535" y="1"/>
                    <a:pt x="3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47;p45">
              <a:extLst>
                <a:ext uri="{FF2B5EF4-FFF2-40B4-BE49-F238E27FC236}">
                  <a16:creationId xmlns:a16="http://schemas.microsoft.com/office/drawing/2014/main" id="{174A27EF-9205-9FB4-D759-0EC0B8E64056}"/>
                </a:ext>
              </a:extLst>
            </p:cNvPr>
            <p:cNvSpPr/>
            <p:nvPr/>
          </p:nvSpPr>
          <p:spPr>
            <a:xfrm>
              <a:off x="4842779" y="3741197"/>
              <a:ext cx="141894" cy="148179"/>
            </a:xfrm>
            <a:custGeom>
              <a:avLst/>
              <a:gdLst/>
              <a:ahLst/>
              <a:cxnLst/>
              <a:rect l="l" t="t" r="r" b="b"/>
              <a:pathLst>
                <a:path w="6773" h="7073" extrusionOk="0">
                  <a:moveTo>
                    <a:pt x="2302" y="1435"/>
                  </a:moveTo>
                  <a:lnTo>
                    <a:pt x="3236" y="1469"/>
                  </a:lnTo>
                  <a:cubicBezTo>
                    <a:pt x="3503" y="1469"/>
                    <a:pt x="3770" y="1535"/>
                    <a:pt x="4004" y="1669"/>
                  </a:cubicBezTo>
                  <a:cubicBezTo>
                    <a:pt x="4170" y="1802"/>
                    <a:pt x="4237" y="2002"/>
                    <a:pt x="4204" y="2202"/>
                  </a:cubicBezTo>
                  <a:cubicBezTo>
                    <a:pt x="4204" y="2336"/>
                    <a:pt x="4170" y="2503"/>
                    <a:pt x="4070" y="2603"/>
                  </a:cubicBezTo>
                  <a:cubicBezTo>
                    <a:pt x="3970" y="2736"/>
                    <a:pt x="3837" y="2803"/>
                    <a:pt x="3703" y="2803"/>
                  </a:cubicBezTo>
                  <a:cubicBezTo>
                    <a:pt x="3537" y="2870"/>
                    <a:pt x="3337" y="2870"/>
                    <a:pt x="3136" y="2903"/>
                  </a:cubicBezTo>
                  <a:lnTo>
                    <a:pt x="2269" y="2870"/>
                  </a:lnTo>
                  <a:lnTo>
                    <a:pt x="2302" y="1435"/>
                  </a:lnTo>
                  <a:close/>
                  <a:moveTo>
                    <a:pt x="201" y="1"/>
                  </a:moveTo>
                  <a:lnTo>
                    <a:pt x="1" y="6872"/>
                  </a:lnTo>
                  <a:lnTo>
                    <a:pt x="2136" y="6939"/>
                  </a:lnTo>
                  <a:lnTo>
                    <a:pt x="2236" y="4137"/>
                  </a:lnTo>
                  <a:lnTo>
                    <a:pt x="2403" y="4137"/>
                  </a:lnTo>
                  <a:cubicBezTo>
                    <a:pt x="2603" y="4137"/>
                    <a:pt x="2769" y="4204"/>
                    <a:pt x="2936" y="4337"/>
                  </a:cubicBezTo>
                  <a:cubicBezTo>
                    <a:pt x="3103" y="4471"/>
                    <a:pt x="3203" y="4671"/>
                    <a:pt x="3303" y="4871"/>
                  </a:cubicBezTo>
                  <a:lnTo>
                    <a:pt x="4371" y="7006"/>
                  </a:lnTo>
                  <a:lnTo>
                    <a:pt x="6772" y="7073"/>
                  </a:lnTo>
                  <a:lnTo>
                    <a:pt x="5805" y="5038"/>
                  </a:lnTo>
                  <a:cubicBezTo>
                    <a:pt x="5705" y="4904"/>
                    <a:pt x="5605" y="4771"/>
                    <a:pt x="5505" y="4637"/>
                  </a:cubicBezTo>
                  <a:cubicBezTo>
                    <a:pt x="5405" y="4504"/>
                    <a:pt x="5305" y="4371"/>
                    <a:pt x="5171" y="4271"/>
                  </a:cubicBezTo>
                  <a:cubicBezTo>
                    <a:pt x="5004" y="4137"/>
                    <a:pt x="4838" y="4070"/>
                    <a:pt x="4637" y="4004"/>
                  </a:cubicBezTo>
                  <a:cubicBezTo>
                    <a:pt x="4904" y="3937"/>
                    <a:pt x="5171" y="3870"/>
                    <a:pt x="5405" y="3737"/>
                  </a:cubicBezTo>
                  <a:cubicBezTo>
                    <a:pt x="6005" y="3437"/>
                    <a:pt x="6372" y="2803"/>
                    <a:pt x="6372" y="2102"/>
                  </a:cubicBezTo>
                  <a:cubicBezTo>
                    <a:pt x="6372" y="1735"/>
                    <a:pt x="6272" y="1335"/>
                    <a:pt x="6072" y="1002"/>
                  </a:cubicBezTo>
                  <a:cubicBezTo>
                    <a:pt x="5872" y="701"/>
                    <a:pt x="5571" y="468"/>
                    <a:pt x="5238" y="334"/>
                  </a:cubicBezTo>
                  <a:cubicBezTo>
                    <a:pt x="4771" y="201"/>
                    <a:pt x="4237" y="134"/>
                    <a:pt x="3737" y="134"/>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48;p45">
              <a:extLst>
                <a:ext uri="{FF2B5EF4-FFF2-40B4-BE49-F238E27FC236}">
                  <a16:creationId xmlns:a16="http://schemas.microsoft.com/office/drawing/2014/main" id="{DFBB8D83-841A-7919-856D-4175508066B3}"/>
                </a:ext>
              </a:extLst>
            </p:cNvPr>
            <p:cNvSpPr/>
            <p:nvPr/>
          </p:nvSpPr>
          <p:spPr>
            <a:xfrm>
              <a:off x="4213147" y="3989727"/>
              <a:ext cx="715610" cy="140051"/>
            </a:xfrm>
            <a:custGeom>
              <a:avLst/>
              <a:gdLst/>
              <a:ahLst/>
              <a:cxnLst/>
              <a:rect l="l" t="t" r="r" b="b"/>
              <a:pathLst>
                <a:path w="34158" h="6685" extrusionOk="0">
                  <a:moveTo>
                    <a:pt x="4883" y="0"/>
                  </a:moveTo>
                  <a:cubicBezTo>
                    <a:pt x="4751" y="0"/>
                    <a:pt x="4616" y="50"/>
                    <a:pt x="4503" y="146"/>
                  </a:cubicBezTo>
                  <a:lnTo>
                    <a:pt x="234" y="4016"/>
                  </a:lnTo>
                  <a:cubicBezTo>
                    <a:pt x="33" y="4216"/>
                    <a:pt x="0" y="4583"/>
                    <a:pt x="200" y="4816"/>
                  </a:cubicBezTo>
                  <a:cubicBezTo>
                    <a:pt x="309" y="4925"/>
                    <a:pt x="466" y="4984"/>
                    <a:pt x="624" y="4984"/>
                  </a:cubicBezTo>
                  <a:cubicBezTo>
                    <a:pt x="759" y="4984"/>
                    <a:pt x="894" y="4942"/>
                    <a:pt x="1001" y="4850"/>
                  </a:cubicBezTo>
                  <a:lnTo>
                    <a:pt x="4837" y="1314"/>
                  </a:lnTo>
                  <a:lnTo>
                    <a:pt x="8406" y="5217"/>
                  </a:lnTo>
                  <a:cubicBezTo>
                    <a:pt x="8506" y="5317"/>
                    <a:pt x="8640" y="5383"/>
                    <a:pt x="8773" y="5417"/>
                  </a:cubicBezTo>
                  <a:cubicBezTo>
                    <a:pt x="8940" y="5417"/>
                    <a:pt x="9073" y="5350"/>
                    <a:pt x="9207" y="5250"/>
                  </a:cubicBezTo>
                  <a:lnTo>
                    <a:pt x="13043" y="1748"/>
                  </a:lnTo>
                  <a:lnTo>
                    <a:pt x="16612" y="5650"/>
                  </a:lnTo>
                  <a:cubicBezTo>
                    <a:pt x="16716" y="5772"/>
                    <a:pt x="16865" y="5830"/>
                    <a:pt x="17012" y="5830"/>
                  </a:cubicBezTo>
                  <a:cubicBezTo>
                    <a:pt x="17148" y="5830"/>
                    <a:pt x="17283" y="5780"/>
                    <a:pt x="17379" y="5684"/>
                  </a:cubicBezTo>
                  <a:lnTo>
                    <a:pt x="21249" y="2148"/>
                  </a:lnTo>
                  <a:lnTo>
                    <a:pt x="24818" y="6084"/>
                  </a:lnTo>
                  <a:cubicBezTo>
                    <a:pt x="24926" y="6192"/>
                    <a:pt x="25074" y="6252"/>
                    <a:pt x="25223" y="6252"/>
                  </a:cubicBezTo>
                  <a:cubicBezTo>
                    <a:pt x="25350" y="6252"/>
                    <a:pt x="25478" y="6209"/>
                    <a:pt x="25585" y="6117"/>
                  </a:cubicBezTo>
                  <a:lnTo>
                    <a:pt x="29454" y="2581"/>
                  </a:lnTo>
                  <a:lnTo>
                    <a:pt x="33024" y="6484"/>
                  </a:lnTo>
                  <a:cubicBezTo>
                    <a:pt x="33124" y="6618"/>
                    <a:pt x="33257" y="6684"/>
                    <a:pt x="33424" y="6684"/>
                  </a:cubicBezTo>
                  <a:cubicBezTo>
                    <a:pt x="33891" y="6684"/>
                    <a:pt x="34158" y="6117"/>
                    <a:pt x="33858" y="5784"/>
                  </a:cubicBezTo>
                  <a:lnTo>
                    <a:pt x="29855" y="1447"/>
                  </a:lnTo>
                  <a:cubicBezTo>
                    <a:pt x="29751" y="1326"/>
                    <a:pt x="29611" y="1268"/>
                    <a:pt x="29468" y="1268"/>
                  </a:cubicBezTo>
                  <a:cubicBezTo>
                    <a:pt x="29335" y="1268"/>
                    <a:pt x="29200" y="1318"/>
                    <a:pt x="29087" y="1414"/>
                  </a:cubicBezTo>
                  <a:lnTo>
                    <a:pt x="25218" y="4916"/>
                  </a:lnTo>
                  <a:lnTo>
                    <a:pt x="21649" y="1014"/>
                  </a:lnTo>
                  <a:cubicBezTo>
                    <a:pt x="21545" y="892"/>
                    <a:pt x="21405" y="834"/>
                    <a:pt x="21262" y="834"/>
                  </a:cubicBezTo>
                  <a:cubicBezTo>
                    <a:pt x="21129" y="834"/>
                    <a:pt x="20994" y="884"/>
                    <a:pt x="20882" y="980"/>
                  </a:cubicBezTo>
                  <a:lnTo>
                    <a:pt x="17046" y="4516"/>
                  </a:lnTo>
                  <a:lnTo>
                    <a:pt x="13476" y="613"/>
                  </a:lnTo>
                  <a:cubicBezTo>
                    <a:pt x="13376" y="480"/>
                    <a:pt x="13243" y="413"/>
                    <a:pt x="13076" y="413"/>
                  </a:cubicBezTo>
                  <a:cubicBezTo>
                    <a:pt x="12943" y="413"/>
                    <a:pt x="12809" y="447"/>
                    <a:pt x="12676" y="547"/>
                  </a:cubicBezTo>
                  <a:lnTo>
                    <a:pt x="8840" y="4083"/>
                  </a:lnTo>
                  <a:lnTo>
                    <a:pt x="5270" y="180"/>
                  </a:lnTo>
                  <a:cubicBezTo>
                    <a:pt x="5167" y="58"/>
                    <a:pt x="5027" y="0"/>
                    <a:pt x="4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49;p45">
              <a:extLst>
                <a:ext uri="{FF2B5EF4-FFF2-40B4-BE49-F238E27FC236}">
                  <a16:creationId xmlns:a16="http://schemas.microsoft.com/office/drawing/2014/main" id="{8D074F6A-6882-3CDB-7EAE-2A94D5F8BEBA}"/>
                </a:ext>
              </a:extLst>
            </p:cNvPr>
            <p:cNvSpPr/>
            <p:nvPr/>
          </p:nvSpPr>
          <p:spPr>
            <a:xfrm>
              <a:off x="3427648" y="4199646"/>
              <a:ext cx="103451" cy="292127"/>
            </a:xfrm>
            <a:custGeom>
              <a:avLst/>
              <a:gdLst/>
              <a:ahLst/>
              <a:cxnLst/>
              <a:rect l="l" t="t" r="r" b="b"/>
              <a:pathLst>
                <a:path w="4938" h="13944" extrusionOk="0">
                  <a:moveTo>
                    <a:pt x="1268" y="0"/>
                  </a:moveTo>
                  <a:lnTo>
                    <a:pt x="1" y="1368"/>
                  </a:lnTo>
                  <a:lnTo>
                    <a:pt x="2336" y="12709"/>
                  </a:lnTo>
                  <a:lnTo>
                    <a:pt x="4937" y="13943"/>
                  </a:lnTo>
                  <a:lnTo>
                    <a:pt x="12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50;p45">
              <a:extLst>
                <a:ext uri="{FF2B5EF4-FFF2-40B4-BE49-F238E27FC236}">
                  <a16:creationId xmlns:a16="http://schemas.microsoft.com/office/drawing/2014/main" id="{6BAB7D34-1872-832C-9769-37B7CB0D1DF5}"/>
                </a:ext>
              </a:extLst>
            </p:cNvPr>
            <p:cNvSpPr/>
            <p:nvPr/>
          </p:nvSpPr>
          <p:spPr>
            <a:xfrm>
              <a:off x="3454213" y="4199646"/>
              <a:ext cx="149562" cy="292127"/>
            </a:xfrm>
            <a:custGeom>
              <a:avLst/>
              <a:gdLst/>
              <a:ahLst/>
              <a:cxnLst/>
              <a:rect l="l" t="t" r="r" b="b"/>
              <a:pathLst>
                <a:path w="7139" h="13944" extrusionOk="0">
                  <a:moveTo>
                    <a:pt x="0" y="0"/>
                  </a:moveTo>
                  <a:lnTo>
                    <a:pt x="3669" y="13943"/>
                  </a:lnTo>
                  <a:lnTo>
                    <a:pt x="7139" y="11942"/>
                  </a:lnTo>
                  <a:lnTo>
                    <a:pt x="4170" y="260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51;p45">
              <a:extLst>
                <a:ext uri="{FF2B5EF4-FFF2-40B4-BE49-F238E27FC236}">
                  <a16:creationId xmlns:a16="http://schemas.microsoft.com/office/drawing/2014/main" id="{E480D6AB-34BB-9BDA-25AF-E2934AE450B4}"/>
                </a:ext>
              </a:extLst>
            </p:cNvPr>
            <p:cNvSpPr/>
            <p:nvPr/>
          </p:nvSpPr>
          <p:spPr>
            <a:xfrm>
              <a:off x="3454213" y="4199646"/>
              <a:ext cx="149562" cy="292127"/>
            </a:xfrm>
            <a:custGeom>
              <a:avLst/>
              <a:gdLst/>
              <a:ahLst/>
              <a:cxnLst/>
              <a:rect l="l" t="t" r="r" b="b"/>
              <a:pathLst>
                <a:path w="7139" h="13944" extrusionOk="0">
                  <a:moveTo>
                    <a:pt x="0" y="0"/>
                  </a:moveTo>
                  <a:lnTo>
                    <a:pt x="3669" y="13943"/>
                  </a:lnTo>
                  <a:lnTo>
                    <a:pt x="7139" y="11942"/>
                  </a:lnTo>
                  <a:lnTo>
                    <a:pt x="4170" y="260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52;p45">
              <a:extLst>
                <a:ext uri="{FF2B5EF4-FFF2-40B4-BE49-F238E27FC236}">
                  <a16:creationId xmlns:a16="http://schemas.microsoft.com/office/drawing/2014/main" id="{80997944-31E2-430A-84AC-FABD6F0DFCB2}"/>
                </a:ext>
              </a:extLst>
            </p:cNvPr>
            <p:cNvSpPr/>
            <p:nvPr/>
          </p:nvSpPr>
          <p:spPr>
            <a:xfrm>
              <a:off x="4657350" y="4307769"/>
              <a:ext cx="560035" cy="227328"/>
            </a:xfrm>
            <a:custGeom>
              <a:avLst/>
              <a:gdLst/>
              <a:ahLst/>
              <a:cxnLst/>
              <a:rect l="l" t="t" r="r" b="b"/>
              <a:pathLst>
                <a:path w="26732" h="10851" extrusionOk="0">
                  <a:moveTo>
                    <a:pt x="23168" y="4909"/>
                  </a:moveTo>
                  <a:cubicBezTo>
                    <a:pt x="23175" y="4921"/>
                    <a:pt x="23183" y="4934"/>
                    <a:pt x="23195" y="4946"/>
                  </a:cubicBezTo>
                  <a:cubicBezTo>
                    <a:pt x="23193" y="4941"/>
                    <a:pt x="23184" y="4928"/>
                    <a:pt x="23168" y="4909"/>
                  </a:cubicBezTo>
                  <a:close/>
                  <a:moveTo>
                    <a:pt x="21016" y="0"/>
                  </a:moveTo>
                  <a:cubicBezTo>
                    <a:pt x="20026" y="0"/>
                    <a:pt x="18889" y="156"/>
                    <a:pt x="17591" y="543"/>
                  </a:cubicBezTo>
                  <a:cubicBezTo>
                    <a:pt x="17291" y="643"/>
                    <a:pt x="16991" y="810"/>
                    <a:pt x="16757" y="1044"/>
                  </a:cubicBezTo>
                  <a:cubicBezTo>
                    <a:pt x="12982" y="4722"/>
                    <a:pt x="6411" y="6685"/>
                    <a:pt x="3120" y="6685"/>
                  </a:cubicBezTo>
                  <a:cubicBezTo>
                    <a:pt x="3038" y="6685"/>
                    <a:pt x="2958" y="6683"/>
                    <a:pt x="2881" y="6681"/>
                  </a:cubicBezTo>
                  <a:cubicBezTo>
                    <a:pt x="2859" y="6680"/>
                    <a:pt x="2837" y="6680"/>
                    <a:pt x="2815" y="6680"/>
                  </a:cubicBezTo>
                  <a:cubicBezTo>
                    <a:pt x="77" y="6680"/>
                    <a:pt x="1" y="10784"/>
                    <a:pt x="2747" y="10851"/>
                  </a:cubicBezTo>
                  <a:lnTo>
                    <a:pt x="3048" y="10851"/>
                  </a:lnTo>
                  <a:cubicBezTo>
                    <a:pt x="6884" y="10851"/>
                    <a:pt x="14389" y="8849"/>
                    <a:pt x="19259" y="4413"/>
                  </a:cubicBezTo>
                  <a:cubicBezTo>
                    <a:pt x="19950" y="4242"/>
                    <a:pt x="20530" y="4176"/>
                    <a:pt x="21015" y="4176"/>
                  </a:cubicBezTo>
                  <a:cubicBezTo>
                    <a:pt x="22443" y="4176"/>
                    <a:pt x="23039" y="4750"/>
                    <a:pt x="23168" y="4909"/>
                  </a:cubicBezTo>
                  <a:lnTo>
                    <a:pt x="23168" y="4909"/>
                  </a:lnTo>
                  <a:cubicBezTo>
                    <a:pt x="23157" y="4888"/>
                    <a:pt x="23150" y="4867"/>
                    <a:pt x="23129" y="4846"/>
                  </a:cubicBezTo>
                  <a:lnTo>
                    <a:pt x="26731" y="2745"/>
                  </a:lnTo>
                  <a:cubicBezTo>
                    <a:pt x="26651" y="2611"/>
                    <a:pt x="25063" y="0"/>
                    <a:pt x="21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53;p45">
              <a:extLst>
                <a:ext uri="{FF2B5EF4-FFF2-40B4-BE49-F238E27FC236}">
                  <a16:creationId xmlns:a16="http://schemas.microsoft.com/office/drawing/2014/main" id="{0CD5B721-071D-2166-680B-AAD361719822}"/>
                </a:ext>
              </a:extLst>
            </p:cNvPr>
            <p:cNvSpPr/>
            <p:nvPr/>
          </p:nvSpPr>
          <p:spPr>
            <a:xfrm>
              <a:off x="4544388" y="4289794"/>
              <a:ext cx="213858" cy="303314"/>
            </a:xfrm>
            <a:custGeom>
              <a:avLst/>
              <a:gdLst/>
              <a:ahLst/>
              <a:cxnLst/>
              <a:rect l="l" t="t" r="r" b="b"/>
              <a:pathLst>
                <a:path w="10208" h="14478" extrusionOk="0">
                  <a:moveTo>
                    <a:pt x="0" y="0"/>
                  </a:moveTo>
                  <a:lnTo>
                    <a:pt x="601" y="14010"/>
                  </a:lnTo>
                  <a:lnTo>
                    <a:pt x="8173" y="14477"/>
                  </a:lnTo>
                  <a:lnTo>
                    <a:pt x="10208" y="40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54;p45">
              <a:extLst>
                <a:ext uri="{FF2B5EF4-FFF2-40B4-BE49-F238E27FC236}">
                  <a16:creationId xmlns:a16="http://schemas.microsoft.com/office/drawing/2014/main" id="{4BEA6523-6FD9-C52E-0E5A-3ED5C1700C12}"/>
                </a:ext>
              </a:extLst>
            </p:cNvPr>
            <p:cNvSpPr/>
            <p:nvPr/>
          </p:nvSpPr>
          <p:spPr>
            <a:xfrm>
              <a:off x="4715591" y="4298174"/>
              <a:ext cx="60818" cy="294934"/>
            </a:xfrm>
            <a:custGeom>
              <a:avLst/>
              <a:gdLst/>
              <a:ahLst/>
              <a:cxnLst/>
              <a:rect l="l" t="t" r="r" b="b"/>
              <a:pathLst>
                <a:path w="2903" h="14078" extrusionOk="0">
                  <a:moveTo>
                    <a:pt x="2036" y="0"/>
                  </a:moveTo>
                  <a:lnTo>
                    <a:pt x="1" y="14077"/>
                  </a:lnTo>
                  <a:lnTo>
                    <a:pt x="1802" y="12309"/>
                  </a:lnTo>
                  <a:lnTo>
                    <a:pt x="2903" y="3603"/>
                  </a:lnTo>
                  <a:lnTo>
                    <a:pt x="20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55;p45">
              <a:extLst>
                <a:ext uri="{FF2B5EF4-FFF2-40B4-BE49-F238E27FC236}">
                  <a16:creationId xmlns:a16="http://schemas.microsoft.com/office/drawing/2014/main" id="{349CD539-1AF7-4901-E5E6-7B2326290040}"/>
                </a:ext>
              </a:extLst>
            </p:cNvPr>
            <p:cNvSpPr/>
            <p:nvPr/>
          </p:nvSpPr>
          <p:spPr>
            <a:xfrm>
              <a:off x="4715591" y="4298174"/>
              <a:ext cx="60818" cy="294934"/>
            </a:xfrm>
            <a:custGeom>
              <a:avLst/>
              <a:gdLst/>
              <a:ahLst/>
              <a:cxnLst/>
              <a:rect l="l" t="t" r="r" b="b"/>
              <a:pathLst>
                <a:path w="2903" h="14078" extrusionOk="0">
                  <a:moveTo>
                    <a:pt x="2036" y="0"/>
                  </a:moveTo>
                  <a:lnTo>
                    <a:pt x="1" y="14077"/>
                  </a:lnTo>
                  <a:lnTo>
                    <a:pt x="1802" y="12309"/>
                  </a:lnTo>
                  <a:lnTo>
                    <a:pt x="2903" y="3603"/>
                  </a:lnTo>
                  <a:lnTo>
                    <a:pt x="20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56;p45">
              <a:extLst>
                <a:ext uri="{FF2B5EF4-FFF2-40B4-BE49-F238E27FC236}">
                  <a16:creationId xmlns:a16="http://schemas.microsoft.com/office/drawing/2014/main" id="{B4495382-8C4E-2258-655D-45C5340286DE}"/>
                </a:ext>
              </a:extLst>
            </p:cNvPr>
            <p:cNvSpPr/>
            <p:nvPr/>
          </p:nvSpPr>
          <p:spPr>
            <a:xfrm>
              <a:off x="5312310" y="3697432"/>
              <a:ext cx="361408" cy="784557"/>
            </a:xfrm>
            <a:custGeom>
              <a:avLst/>
              <a:gdLst/>
              <a:ahLst/>
              <a:cxnLst/>
              <a:rect l="l" t="t" r="r" b="b"/>
              <a:pathLst>
                <a:path w="17251" h="37449" extrusionOk="0">
                  <a:moveTo>
                    <a:pt x="1335" y="0"/>
                  </a:moveTo>
                  <a:cubicBezTo>
                    <a:pt x="670" y="0"/>
                    <a:pt x="1" y="472"/>
                    <a:pt x="72" y="1356"/>
                  </a:cubicBezTo>
                  <a:cubicBezTo>
                    <a:pt x="105" y="1923"/>
                    <a:pt x="1172" y="15633"/>
                    <a:pt x="2273" y="22171"/>
                  </a:cubicBezTo>
                  <a:cubicBezTo>
                    <a:pt x="2273" y="22238"/>
                    <a:pt x="2306" y="22338"/>
                    <a:pt x="2340" y="22404"/>
                  </a:cubicBezTo>
                  <a:cubicBezTo>
                    <a:pt x="4575" y="28075"/>
                    <a:pt x="10446" y="33913"/>
                    <a:pt x="14782" y="37215"/>
                  </a:cubicBezTo>
                  <a:cubicBezTo>
                    <a:pt x="14982" y="37382"/>
                    <a:pt x="15249" y="37448"/>
                    <a:pt x="15516" y="37448"/>
                  </a:cubicBezTo>
                  <a:lnTo>
                    <a:pt x="15549" y="37448"/>
                  </a:lnTo>
                  <a:cubicBezTo>
                    <a:pt x="16750" y="37448"/>
                    <a:pt x="17250" y="35947"/>
                    <a:pt x="16283" y="35213"/>
                  </a:cubicBezTo>
                  <a:cubicBezTo>
                    <a:pt x="13047" y="32745"/>
                    <a:pt x="6943" y="27108"/>
                    <a:pt x="4708" y="21604"/>
                  </a:cubicBezTo>
                  <a:cubicBezTo>
                    <a:pt x="3641" y="15132"/>
                    <a:pt x="2573" y="1289"/>
                    <a:pt x="2573" y="1156"/>
                  </a:cubicBezTo>
                  <a:cubicBezTo>
                    <a:pt x="2511" y="372"/>
                    <a:pt x="1924"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57;p45">
              <a:extLst>
                <a:ext uri="{FF2B5EF4-FFF2-40B4-BE49-F238E27FC236}">
                  <a16:creationId xmlns:a16="http://schemas.microsoft.com/office/drawing/2014/main" id="{6CD428BF-E4F4-5AFE-31E8-54C06875771C}"/>
                </a:ext>
              </a:extLst>
            </p:cNvPr>
            <p:cNvSpPr/>
            <p:nvPr/>
          </p:nvSpPr>
          <p:spPr>
            <a:xfrm>
              <a:off x="5667664" y="4420040"/>
              <a:ext cx="126245" cy="75231"/>
            </a:xfrm>
            <a:custGeom>
              <a:avLst/>
              <a:gdLst/>
              <a:ahLst/>
              <a:cxnLst/>
              <a:rect l="l" t="t" r="r" b="b"/>
              <a:pathLst>
                <a:path w="6026" h="3591" extrusionOk="0">
                  <a:moveTo>
                    <a:pt x="1825" y="0"/>
                  </a:moveTo>
                  <a:cubicBezTo>
                    <a:pt x="777" y="0"/>
                    <a:pt x="0" y="1500"/>
                    <a:pt x="1089" y="2289"/>
                  </a:cubicBezTo>
                  <a:cubicBezTo>
                    <a:pt x="2290" y="3157"/>
                    <a:pt x="3391" y="3590"/>
                    <a:pt x="4358" y="3590"/>
                  </a:cubicBezTo>
                  <a:cubicBezTo>
                    <a:pt x="6026" y="3590"/>
                    <a:pt x="6026" y="1088"/>
                    <a:pt x="4358" y="1088"/>
                  </a:cubicBezTo>
                  <a:cubicBezTo>
                    <a:pt x="4158" y="1088"/>
                    <a:pt x="3591" y="1022"/>
                    <a:pt x="2557" y="254"/>
                  </a:cubicBezTo>
                  <a:cubicBezTo>
                    <a:pt x="2311" y="76"/>
                    <a:pt x="2061"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58;p45">
              <a:extLst>
                <a:ext uri="{FF2B5EF4-FFF2-40B4-BE49-F238E27FC236}">
                  <a16:creationId xmlns:a16="http://schemas.microsoft.com/office/drawing/2014/main" id="{7E533418-DF3F-671E-D9F7-49CD20E43DB2}"/>
                </a:ext>
              </a:extLst>
            </p:cNvPr>
            <p:cNvSpPr/>
            <p:nvPr/>
          </p:nvSpPr>
          <p:spPr>
            <a:xfrm>
              <a:off x="5687671" y="4402568"/>
              <a:ext cx="311003" cy="138710"/>
            </a:xfrm>
            <a:custGeom>
              <a:avLst/>
              <a:gdLst/>
              <a:ahLst/>
              <a:cxnLst/>
              <a:rect l="l" t="t" r="r" b="b"/>
              <a:pathLst>
                <a:path w="14845" h="6621" extrusionOk="0">
                  <a:moveTo>
                    <a:pt x="5858" y="0"/>
                  </a:moveTo>
                  <a:cubicBezTo>
                    <a:pt x="3702" y="0"/>
                    <a:pt x="1321" y="651"/>
                    <a:pt x="501" y="3090"/>
                  </a:cubicBezTo>
                  <a:cubicBezTo>
                    <a:pt x="1" y="4558"/>
                    <a:pt x="2502" y="5492"/>
                    <a:pt x="3737" y="5992"/>
                  </a:cubicBezTo>
                  <a:cubicBezTo>
                    <a:pt x="4901" y="6444"/>
                    <a:pt x="5912" y="6621"/>
                    <a:pt x="6697" y="6621"/>
                  </a:cubicBezTo>
                  <a:cubicBezTo>
                    <a:pt x="8518" y="6621"/>
                    <a:pt x="9122" y="5667"/>
                    <a:pt x="7606" y="4991"/>
                  </a:cubicBezTo>
                  <a:lnTo>
                    <a:pt x="7606" y="4991"/>
                  </a:lnTo>
                  <a:cubicBezTo>
                    <a:pt x="7606" y="4991"/>
                    <a:pt x="9375" y="5284"/>
                    <a:pt x="11076" y="5284"/>
                  </a:cubicBezTo>
                  <a:cubicBezTo>
                    <a:pt x="12008" y="5284"/>
                    <a:pt x="12920" y="5196"/>
                    <a:pt x="13510" y="4925"/>
                  </a:cubicBezTo>
                  <a:cubicBezTo>
                    <a:pt x="14845" y="4291"/>
                    <a:pt x="14845" y="3157"/>
                    <a:pt x="13810" y="2490"/>
                  </a:cubicBezTo>
                  <a:cubicBezTo>
                    <a:pt x="12376" y="1622"/>
                    <a:pt x="10808" y="955"/>
                    <a:pt x="9207" y="488"/>
                  </a:cubicBezTo>
                  <a:cubicBezTo>
                    <a:pt x="8474" y="257"/>
                    <a:pt x="7210" y="0"/>
                    <a:pt x="5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59;p45">
              <a:extLst>
                <a:ext uri="{FF2B5EF4-FFF2-40B4-BE49-F238E27FC236}">
                  <a16:creationId xmlns:a16="http://schemas.microsoft.com/office/drawing/2014/main" id="{DA70E1D1-179B-6299-97E1-5330FC7A0CD5}"/>
                </a:ext>
              </a:extLst>
            </p:cNvPr>
            <p:cNvSpPr/>
            <p:nvPr/>
          </p:nvSpPr>
          <p:spPr>
            <a:xfrm>
              <a:off x="5252309" y="3620357"/>
              <a:ext cx="176818" cy="257077"/>
            </a:xfrm>
            <a:custGeom>
              <a:avLst/>
              <a:gdLst/>
              <a:ahLst/>
              <a:cxnLst/>
              <a:rect l="l" t="t" r="r" b="b"/>
              <a:pathLst>
                <a:path w="8440" h="12271" extrusionOk="0">
                  <a:moveTo>
                    <a:pt x="3767" y="1"/>
                  </a:moveTo>
                  <a:cubicBezTo>
                    <a:pt x="1792" y="1"/>
                    <a:pt x="970" y="2342"/>
                    <a:pt x="500" y="5535"/>
                  </a:cubicBezTo>
                  <a:cubicBezTo>
                    <a:pt x="0" y="8904"/>
                    <a:pt x="100" y="11907"/>
                    <a:pt x="2368" y="12240"/>
                  </a:cubicBezTo>
                  <a:cubicBezTo>
                    <a:pt x="2508" y="12260"/>
                    <a:pt x="2650" y="12270"/>
                    <a:pt x="2793" y="12270"/>
                  </a:cubicBezTo>
                  <a:cubicBezTo>
                    <a:pt x="4998" y="12270"/>
                    <a:pt x="7469" y="9900"/>
                    <a:pt x="7939" y="6736"/>
                  </a:cubicBezTo>
                  <a:cubicBezTo>
                    <a:pt x="8439" y="3367"/>
                    <a:pt x="6471" y="365"/>
                    <a:pt x="4170" y="31"/>
                  </a:cubicBezTo>
                  <a:cubicBezTo>
                    <a:pt x="4030" y="11"/>
                    <a:pt x="3896" y="1"/>
                    <a:pt x="3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60;p45">
              <a:extLst>
                <a:ext uri="{FF2B5EF4-FFF2-40B4-BE49-F238E27FC236}">
                  <a16:creationId xmlns:a16="http://schemas.microsoft.com/office/drawing/2014/main" id="{97C03D3A-B518-E453-C0F8-1538EE09619B}"/>
                </a:ext>
              </a:extLst>
            </p:cNvPr>
            <p:cNvSpPr/>
            <p:nvPr/>
          </p:nvSpPr>
          <p:spPr>
            <a:xfrm>
              <a:off x="4406705" y="4491060"/>
              <a:ext cx="48939" cy="82480"/>
            </a:xfrm>
            <a:custGeom>
              <a:avLst/>
              <a:gdLst/>
              <a:ahLst/>
              <a:cxnLst/>
              <a:rect l="l" t="t" r="r" b="b"/>
              <a:pathLst>
                <a:path w="2336" h="3937" extrusionOk="0">
                  <a:moveTo>
                    <a:pt x="1" y="0"/>
                  </a:moveTo>
                  <a:lnTo>
                    <a:pt x="668" y="1968"/>
                  </a:lnTo>
                  <a:lnTo>
                    <a:pt x="1" y="3936"/>
                  </a:lnTo>
                  <a:lnTo>
                    <a:pt x="1202" y="3936"/>
                  </a:lnTo>
                  <a:lnTo>
                    <a:pt x="2336" y="1968"/>
                  </a:lnTo>
                  <a:lnTo>
                    <a:pt x="12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61;p45">
              <a:extLst>
                <a:ext uri="{FF2B5EF4-FFF2-40B4-BE49-F238E27FC236}">
                  <a16:creationId xmlns:a16="http://schemas.microsoft.com/office/drawing/2014/main" id="{98218268-D235-44A3-6CD3-A27D979EEB11}"/>
                </a:ext>
              </a:extLst>
            </p:cNvPr>
            <p:cNvSpPr/>
            <p:nvPr/>
          </p:nvSpPr>
          <p:spPr>
            <a:xfrm>
              <a:off x="4357095" y="4502939"/>
              <a:ext cx="51034" cy="60106"/>
            </a:xfrm>
            <a:custGeom>
              <a:avLst/>
              <a:gdLst/>
              <a:ahLst/>
              <a:cxnLst/>
              <a:rect l="l" t="t" r="r" b="b"/>
              <a:pathLst>
                <a:path w="2436" h="2869" extrusionOk="0">
                  <a:moveTo>
                    <a:pt x="534" y="0"/>
                  </a:moveTo>
                  <a:lnTo>
                    <a:pt x="1" y="1568"/>
                  </a:lnTo>
                  <a:lnTo>
                    <a:pt x="868" y="2869"/>
                  </a:lnTo>
                  <a:lnTo>
                    <a:pt x="2436" y="2435"/>
                  </a:lnTo>
                  <a:lnTo>
                    <a:pt x="2436" y="2435"/>
                  </a:lnTo>
                  <a:cubicBezTo>
                    <a:pt x="2414" y="2436"/>
                    <a:pt x="2393" y="2437"/>
                    <a:pt x="2372" y="2437"/>
                  </a:cubicBezTo>
                  <a:cubicBezTo>
                    <a:pt x="1033" y="2437"/>
                    <a:pt x="1022" y="397"/>
                    <a:pt x="2342" y="397"/>
                  </a:cubicBezTo>
                  <a:cubicBezTo>
                    <a:pt x="2373" y="397"/>
                    <a:pt x="2404" y="398"/>
                    <a:pt x="2436" y="400"/>
                  </a:cubicBez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62;p45">
              <a:extLst>
                <a:ext uri="{FF2B5EF4-FFF2-40B4-BE49-F238E27FC236}">
                  <a16:creationId xmlns:a16="http://schemas.microsoft.com/office/drawing/2014/main" id="{AAF7C93B-47D9-55FA-08C7-1B170F0A4EB7}"/>
                </a:ext>
              </a:extLst>
            </p:cNvPr>
            <p:cNvSpPr/>
            <p:nvPr/>
          </p:nvSpPr>
          <p:spPr>
            <a:xfrm>
              <a:off x="4340335" y="4491060"/>
              <a:ext cx="95050" cy="82480"/>
            </a:xfrm>
            <a:custGeom>
              <a:avLst/>
              <a:gdLst/>
              <a:ahLst/>
              <a:cxnLst/>
              <a:rect l="l" t="t" r="r" b="b"/>
              <a:pathLst>
                <a:path w="4537" h="3937" extrusionOk="0">
                  <a:moveTo>
                    <a:pt x="2255" y="942"/>
                  </a:moveTo>
                  <a:cubicBezTo>
                    <a:pt x="2791" y="942"/>
                    <a:pt x="3302" y="1354"/>
                    <a:pt x="3302" y="1968"/>
                  </a:cubicBezTo>
                  <a:cubicBezTo>
                    <a:pt x="3302" y="2535"/>
                    <a:pt x="2835" y="3002"/>
                    <a:pt x="2268" y="3002"/>
                  </a:cubicBezTo>
                  <a:cubicBezTo>
                    <a:pt x="1368" y="3002"/>
                    <a:pt x="901" y="1901"/>
                    <a:pt x="1534" y="1234"/>
                  </a:cubicBezTo>
                  <a:cubicBezTo>
                    <a:pt x="1747" y="1032"/>
                    <a:pt x="2004" y="942"/>
                    <a:pt x="2255" y="942"/>
                  </a:cubicBezTo>
                  <a:close/>
                  <a:moveTo>
                    <a:pt x="1134" y="0"/>
                  </a:moveTo>
                  <a:lnTo>
                    <a:pt x="0" y="1968"/>
                  </a:lnTo>
                  <a:lnTo>
                    <a:pt x="1134" y="3936"/>
                  </a:lnTo>
                  <a:lnTo>
                    <a:pt x="3402" y="3936"/>
                  </a:lnTo>
                  <a:lnTo>
                    <a:pt x="4537" y="1968"/>
                  </a:lnTo>
                  <a:lnTo>
                    <a:pt x="3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63;p45">
              <a:extLst>
                <a:ext uri="{FF2B5EF4-FFF2-40B4-BE49-F238E27FC236}">
                  <a16:creationId xmlns:a16="http://schemas.microsoft.com/office/drawing/2014/main" id="{9BC0F797-87B4-C4DF-A185-3F302C820454}"/>
                </a:ext>
              </a:extLst>
            </p:cNvPr>
            <p:cNvSpPr/>
            <p:nvPr/>
          </p:nvSpPr>
          <p:spPr>
            <a:xfrm>
              <a:off x="6065735" y="4427456"/>
              <a:ext cx="36369" cy="60818"/>
            </a:xfrm>
            <a:custGeom>
              <a:avLst/>
              <a:gdLst/>
              <a:ahLst/>
              <a:cxnLst/>
              <a:rect l="l" t="t" r="r" b="b"/>
              <a:pathLst>
                <a:path w="1736" h="2903" extrusionOk="0">
                  <a:moveTo>
                    <a:pt x="835" y="1"/>
                  </a:moveTo>
                  <a:lnTo>
                    <a:pt x="1" y="1468"/>
                  </a:lnTo>
                  <a:lnTo>
                    <a:pt x="835" y="2903"/>
                  </a:lnTo>
                  <a:lnTo>
                    <a:pt x="1735" y="2903"/>
                  </a:lnTo>
                  <a:lnTo>
                    <a:pt x="1202" y="1468"/>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64;p45">
              <a:extLst>
                <a:ext uri="{FF2B5EF4-FFF2-40B4-BE49-F238E27FC236}">
                  <a16:creationId xmlns:a16="http://schemas.microsoft.com/office/drawing/2014/main" id="{EA8DA52D-790C-F7C4-6B64-8107E1357778}"/>
                </a:ext>
              </a:extLst>
            </p:cNvPr>
            <p:cNvSpPr/>
            <p:nvPr/>
          </p:nvSpPr>
          <p:spPr>
            <a:xfrm>
              <a:off x="6100680" y="4436548"/>
              <a:ext cx="37752" cy="44037"/>
            </a:xfrm>
            <a:custGeom>
              <a:avLst/>
              <a:gdLst/>
              <a:ahLst/>
              <a:cxnLst/>
              <a:rect l="l" t="t" r="r" b="b"/>
              <a:pathLst>
                <a:path w="1802" h="2102" extrusionOk="0">
                  <a:moveTo>
                    <a:pt x="1435" y="0"/>
                  </a:moveTo>
                  <a:lnTo>
                    <a:pt x="1" y="267"/>
                  </a:lnTo>
                  <a:cubicBezTo>
                    <a:pt x="22" y="266"/>
                    <a:pt x="42" y="265"/>
                    <a:pt x="62" y="265"/>
                  </a:cubicBezTo>
                  <a:cubicBezTo>
                    <a:pt x="1038" y="265"/>
                    <a:pt x="1048" y="1772"/>
                    <a:pt x="91" y="1772"/>
                  </a:cubicBezTo>
                  <a:cubicBezTo>
                    <a:pt x="62" y="1772"/>
                    <a:pt x="32" y="1771"/>
                    <a:pt x="1" y="1768"/>
                  </a:cubicBezTo>
                  <a:lnTo>
                    <a:pt x="1" y="1768"/>
                  </a:lnTo>
                  <a:lnTo>
                    <a:pt x="1168" y="2102"/>
                  </a:lnTo>
                  <a:lnTo>
                    <a:pt x="1802" y="1134"/>
                  </a:lnTo>
                  <a:lnTo>
                    <a:pt x="14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65;p45">
              <a:extLst>
                <a:ext uri="{FF2B5EF4-FFF2-40B4-BE49-F238E27FC236}">
                  <a16:creationId xmlns:a16="http://schemas.microsoft.com/office/drawing/2014/main" id="{916D064F-458B-759F-D0EF-B6D72B06533B}"/>
                </a:ext>
              </a:extLst>
            </p:cNvPr>
            <p:cNvSpPr/>
            <p:nvPr/>
          </p:nvSpPr>
          <p:spPr>
            <a:xfrm>
              <a:off x="6080421" y="4427456"/>
              <a:ext cx="69910" cy="60818"/>
            </a:xfrm>
            <a:custGeom>
              <a:avLst/>
              <a:gdLst/>
              <a:ahLst/>
              <a:cxnLst/>
              <a:rect l="l" t="t" r="r" b="b"/>
              <a:pathLst>
                <a:path w="3337" h="2903" extrusionOk="0">
                  <a:moveTo>
                    <a:pt x="1670" y="695"/>
                  </a:moveTo>
                  <a:cubicBezTo>
                    <a:pt x="1857" y="695"/>
                    <a:pt x="2048" y="769"/>
                    <a:pt x="2202" y="935"/>
                  </a:cubicBezTo>
                  <a:cubicBezTo>
                    <a:pt x="2702" y="1402"/>
                    <a:pt x="2335" y="2202"/>
                    <a:pt x="1668" y="2202"/>
                  </a:cubicBezTo>
                  <a:cubicBezTo>
                    <a:pt x="1268" y="2202"/>
                    <a:pt x="901" y="1869"/>
                    <a:pt x="934" y="1468"/>
                  </a:cubicBezTo>
                  <a:cubicBezTo>
                    <a:pt x="934" y="999"/>
                    <a:pt x="1293" y="695"/>
                    <a:pt x="1670" y="695"/>
                  </a:cubicBezTo>
                  <a:close/>
                  <a:moveTo>
                    <a:pt x="834" y="1"/>
                  </a:moveTo>
                  <a:lnTo>
                    <a:pt x="0" y="1468"/>
                  </a:lnTo>
                  <a:lnTo>
                    <a:pt x="834" y="2903"/>
                  </a:lnTo>
                  <a:lnTo>
                    <a:pt x="2502" y="2903"/>
                  </a:lnTo>
                  <a:lnTo>
                    <a:pt x="3336" y="1468"/>
                  </a:lnTo>
                  <a:lnTo>
                    <a:pt x="2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66;p45">
              <a:extLst>
                <a:ext uri="{FF2B5EF4-FFF2-40B4-BE49-F238E27FC236}">
                  <a16:creationId xmlns:a16="http://schemas.microsoft.com/office/drawing/2014/main" id="{00EFDD3A-839B-7660-3A98-118B4F1408EC}"/>
                </a:ext>
              </a:extLst>
            </p:cNvPr>
            <p:cNvSpPr/>
            <p:nvPr/>
          </p:nvSpPr>
          <p:spPr>
            <a:xfrm>
              <a:off x="5410230" y="4491752"/>
              <a:ext cx="76907" cy="37061"/>
            </a:xfrm>
            <a:custGeom>
              <a:avLst/>
              <a:gdLst/>
              <a:ahLst/>
              <a:cxnLst/>
              <a:rect l="l" t="t" r="r" b="b"/>
              <a:pathLst>
                <a:path w="3671" h="1769" extrusionOk="0">
                  <a:moveTo>
                    <a:pt x="901" y="0"/>
                  </a:moveTo>
                  <a:cubicBezTo>
                    <a:pt x="401" y="0"/>
                    <a:pt x="1" y="401"/>
                    <a:pt x="1" y="901"/>
                  </a:cubicBezTo>
                  <a:cubicBezTo>
                    <a:pt x="1" y="1368"/>
                    <a:pt x="401" y="1768"/>
                    <a:pt x="901" y="1768"/>
                  </a:cubicBezTo>
                  <a:lnTo>
                    <a:pt x="2769" y="1768"/>
                  </a:lnTo>
                  <a:cubicBezTo>
                    <a:pt x="3270" y="1768"/>
                    <a:pt x="3670" y="1368"/>
                    <a:pt x="3670" y="901"/>
                  </a:cubicBezTo>
                  <a:cubicBezTo>
                    <a:pt x="3670" y="401"/>
                    <a:pt x="3270" y="0"/>
                    <a:pt x="2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67;p45">
              <a:extLst>
                <a:ext uri="{FF2B5EF4-FFF2-40B4-BE49-F238E27FC236}">
                  <a16:creationId xmlns:a16="http://schemas.microsoft.com/office/drawing/2014/main" id="{331C945C-1E06-8F68-4A26-B25AD47CE1E8}"/>
                </a:ext>
              </a:extLst>
            </p:cNvPr>
            <p:cNvSpPr/>
            <p:nvPr/>
          </p:nvSpPr>
          <p:spPr>
            <a:xfrm>
              <a:off x="5355027" y="4473504"/>
              <a:ext cx="90357" cy="78060"/>
            </a:xfrm>
            <a:custGeom>
              <a:avLst/>
              <a:gdLst/>
              <a:ahLst/>
              <a:cxnLst/>
              <a:rect l="l" t="t" r="r" b="b"/>
              <a:pathLst>
                <a:path w="4313" h="3726" extrusionOk="0">
                  <a:moveTo>
                    <a:pt x="2116" y="0"/>
                  </a:moveTo>
                  <a:cubicBezTo>
                    <a:pt x="1484" y="0"/>
                    <a:pt x="852" y="315"/>
                    <a:pt x="501" y="972"/>
                  </a:cubicBezTo>
                  <a:cubicBezTo>
                    <a:pt x="1" y="1906"/>
                    <a:pt x="368" y="3040"/>
                    <a:pt x="1335" y="3540"/>
                  </a:cubicBezTo>
                  <a:cubicBezTo>
                    <a:pt x="1602" y="3667"/>
                    <a:pt x="1873" y="3725"/>
                    <a:pt x="2136" y="3725"/>
                  </a:cubicBezTo>
                  <a:cubicBezTo>
                    <a:pt x="3316" y="3725"/>
                    <a:pt x="4313" y="2554"/>
                    <a:pt x="3903" y="1272"/>
                  </a:cubicBezTo>
                  <a:cubicBezTo>
                    <a:pt x="3614" y="440"/>
                    <a:pt x="2864" y="0"/>
                    <a:pt x="2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68;p45">
              <a:extLst>
                <a:ext uri="{FF2B5EF4-FFF2-40B4-BE49-F238E27FC236}">
                  <a16:creationId xmlns:a16="http://schemas.microsoft.com/office/drawing/2014/main" id="{6F27F841-5113-3291-78F9-66F11401F37E}"/>
                </a:ext>
              </a:extLst>
            </p:cNvPr>
            <p:cNvSpPr/>
            <p:nvPr/>
          </p:nvSpPr>
          <p:spPr>
            <a:xfrm>
              <a:off x="5375998" y="4467994"/>
              <a:ext cx="48227" cy="84575"/>
            </a:xfrm>
            <a:custGeom>
              <a:avLst/>
              <a:gdLst/>
              <a:ahLst/>
              <a:cxnLst/>
              <a:rect l="l" t="t" r="r" b="b"/>
              <a:pathLst>
                <a:path w="2302" h="4037" extrusionOk="0">
                  <a:moveTo>
                    <a:pt x="1802" y="0"/>
                  </a:moveTo>
                  <a:lnTo>
                    <a:pt x="0" y="3803"/>
                  </a:lnTo>
                  <a:lnTo>
                    <a:pt x="501" y="4037"/>
                  </a:lnTo>
                  <a:lnTo>
                    <a:pt x="2302" y="234"/>
                  </a:lnTo>
                  <a:lnTo>
                    <a:pt x="18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3" name="Immagine 52">
            <a:extLst>
              <a:ext uri="{FF2B5EF4-FFF2-40B4-BE49-F238E27FC236}">
                <a16:creationId xmlns:a16="http://schemas.microsoft.com/office/drawing/2014/main" id="{65C2BF3D-5A4F-251A-EB99-5D43534080CC}"/>
              </a:ext>
            </a:extLst>
          </p:cNvPr>
          <p:cNvPicPr>
            <a:picLocks noChangeAspect="1"/>
          </p:cNvPicPr>
          <p:nvPr/>
        </p:nvPicPr>
        <p:blipFill rotWithShape="1">
          <a:blip r:embed="rId3"/>
          <a:srcRect l="67037" t="40889" r="8074" b="23697"/>
          <a:stretch/>
        </p:blipFill>
        <p:spPr>
          <a:xfrm>
            <a:off x="6865405" y="2495735"/>
            <a:ext cx="1706880" cy="1821551"/>
          </a:xfrm>
          <a:prstGeom prst="rect">
            <a:avLst/>
          </a:prstGeom>
        </p:spPr>
      </p:pic>
    </p:spTree>
    <p:extLst>
      <p:ext uri="{BB962C8B-B14F-4D97-AF65-F5344CB8AC3E}">
        <p14:creationId xmlns:p14="http://schemas.microsoft.com/office/powerpoint/2010/main" val="3905994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grpSp>
        <p:nvGrpSpPr>
          <p:cNvPr id="168" name="Google Shape;168;p26"/>
          <p:cNvGrpSpPr/>
          <p:nvPr/>
        </p:nvGrpSpPr>
        <p:grpSpPr>
          <a:xfrm rot="19818561">
            <a:off x="7428214" y="-369391"/>
            <a:ext cx="4063227" cy="3915020"/>
            <a:chOff x="4423806" y="1052190"/>
            <a:chExt cx="3324716" cy="3203445"/>
          </a:xfrm>
        </p:grpSpPr>
        <p:sp>
          <p:nvSpPr>
            <p:cNvPr id="171" name="Google Shape;171;p26"/>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26"/>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26"/>
          <p:cNvSpPr/>
          <p:nvPr/>
        </p:nvSpPr>
        <p:spPr>
          <a:xfrm>
            <a:off x="577732" y="2575975"/>
            <a:ext cx="6138028" cy="385263"/>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txBox="1">
            <a:spLocks noGrp="1"/>
          </p:cNvSpPr>
          <p:nvPr>
            <p:ph type="ctrTitle"/>
          </p:nvPr>
        </p:nvSpPr>
        <p:spPr>
          <a:xfrm>
            <a:off x="623444" y="1735600"/>
            <a:ext cx="5971196" cy="122563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b="0" dirty="0">
                <a:latin typeface="Poppins Black"/>
                <a:ea typeface="Poppins Black"/>
                <a:cs typeface="Poppins Black"/>
                <a:sym typeface="Poppins Black"/>
              </a:rPr>
              <a:t>Assignment 1</a:t>
            </a:r>
            <a:endParaRPr sz="6000" b="0" dirty="0">
              <a:latin typeface="Poppins Black"/>
              <a:ea typeface="Poppins Black"/>
              <a:cs typeface="Poppins Black"/>
              <a:sym typeface="Poppins Black"/>
            </a:endParaRPr>
          </a:p>
        </p:txBody>
      </p:sp>
      <p:sp>
        <p:nvSpPr>
          <p:cNvPr id="5" name="Google Shape;170;p26">
            <a:extLst>
              <a:ext uri="{FF2B5EF4-FFF2-40B4-BE49-F238E27FC236}">
                <a16:creationId xmlns:a16="http://schemas.microsoft.com/office/drawing/2014/main" id="{57CDBBF7-F7CD-203A-960E-A36B085DCEAF}"/>
              </a:ext>
            </a:extLst>
          </p:cNvPr>
          <p:cNvSpPr/>
          <p:nvPr/>
        </p:nvSpPr>
        <p:spPr>
          <a:xfrm>
            <a:off x="6790251" y="4347134"/>
            <a:ext cx="4312835" cy="251835"/>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8" name="Google Shape;168;p26">
            <a:extLst>
              <a:ext uri="{FF2B5EF4-FFF2-40B4-BE49-F238E27FC236}">
                <a16:creationId xmlns:a16="http://schemas.microsoft.com/office/drawing/2014/main" id="{54073558-00AC-DB16-55B7-C83B203939BF}"/>
              </a:ext>
            </a:extLst>
          </p:cNvPr>
          <p:cNvGrpSpPr/>
          <p:nvPr/>
        </p:nvGrpSpPr>
        <p:grpSpPr>
          <a:xfrm>
            <a:off x="-5687544" y="-156290"/>
            <a:ext cx="5011568" cy="4809645"/>
            <a:chOff x="3512637" y="-432878"/>
            <a:chExt cx="5312241" cy="5098203"/>
          </a:xfrm>
        </p:grpSpPr>
        <p:sp>
          <p:nvSpPr>
            <p:cNvPr id="29" name="Google Shape;169;p26">
              <a:extLst>
                <a:ext uri="{FF2B5EF4-FFF2-40B4-BE49-F238E27FC236}">
                  <a16:creationId xmlns:a16="http://schemas.microsoft.com/office/drawing/2014/main" id="{E613B167-7FFA-6501-4A30-549C5268B231}"/>
                </a:ext>
              </a:extLst>
            </p:cNvPr>
            <p:cNvSpPr/>
            <p:nvPr/>
          </p:nvSpPr>
          <p:spPr>
            <a:xfrm rot="2240827">
              <a:off x="4027772" y="543484"/>
              <a:ext cx="4281972" cy="3145479"/>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0;p26">
              <a:extLst>
                <a:ext uri="{FF2B5EF4-FFF2-40B4-BE49-F238E27FC236}">
                  <a16:creationId xmlns:a16="http://schemas.microsoft.com/office/drawing/2014/main" id="{491E507D-D447-1502-3647-B8339630C8C8}"/>
                </a:ext>
              </a:extLst>
            </p:cNvPr>
            <p:cNvSpPr/>
            <p:nvPr/>
          </p:nvSpPr>
          <p:spPr>
            <a:xfrm>
              <a:off x="4157823" y="4337661"/>
              <a:ext cx="4571587" cy="266944"/>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1;p26">
              <a:extLst>
                <a:ext uri="{FF2B5EF4-FFF2-40B4-BE49-F238E27FC236}">
                  <a16:creationId xmlns:a16="http://schemas.microsoft.com/office/drawing/2014/main" id="{3B1EDB6E-87A7-9B4B-B312-E41CF5BAC54E}"/>
                </a:ext>
              </a:extLst>
            </p:cNvPr>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2;p26">
              <a:extLst>
                <a:ext uri="{FF2B5EF4-FFF2-40B4-BE49-F238E27FC236}">
                  <a16:creationId xmlns:a16="http://schemas.microsoft.com/office/drawing/2014/main" id="{FA371065-9073-5856-7AE4-7B45A249A6EE}"/>
                </a:ext>
              </a:extLst>
            </p:cNvPr>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3;p26">
              <a:extLst>
                <a:ext uri="{FF2B5EF4-FFF2-40B4-BE49-F238E27FC236}">
                  <a16:creationId xmlns:a16="http://schemas.microsoft.com/office/drawing/2014/main" id="{8A6901FC-C1B0-5B9D-C0CF-EAED95648A7F}"/>
                </a:ext>
              </a:extLst>
            </p:cNvPr>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4;p26">
              <a:extLst>
                <a:ext uri="{FF2B5EF4-FFF2-40B4-BE49-F238E27FC236}">
                  <a16:creationId xmlns:a16="http://schemas.microsoft.com/office/drawing/2014/main" id="{02197D59-6562-6D99-2B6C-0DC0B2507FE4}"/>
                </a:ext>
              </a:extLst>
            </p:cNvPr>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75;p26">
              <a:extLst>
                <a:ext uri="{FF2B5EF4-FFF2-40B4-BE49-F238E27FC236}">
                  <a16:creationId xmlns:a16="http://schemas.microsoft.com/office/drawing/2014/main" id="{FF993E7B-187E-52FB-2691-B3E830021812}"/>
                </a:ext>
              </a:extLst>
            </p:cNvPr>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76;p26">
              <a:extLst>
                <a:ext uri="{FF2B5EF4-FFF2-40B4-BE49-F238E27FC236}">
                  <a16:creationId xmlns:a16="http://schemas.microsoft.com/office/drawing/2014/main" id="{DB0A745D-2C36-5AA4-ABCD-1ED1FD5CCE1E}"/>
                </a:ext>
              </a:extLst>
            </p:cNvPr>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77;p26">
              <a:extLst>
                <a:ext uri="{FF2B5EF4-FFF2-40B4-BE49-F238E27FC236}">
                  <a16:creationId xmlns:a16="http://schemas.microsoft.com/office/drawing/2014/main" id="{48347104-35F5-CD24-12D1-4C34D7D211C8}"/>
                </a:ext>
              </a:extLst>
            </p:cNvPr>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78;p26">
              <a:extLst>
                <a:ext uri="{FF2B5EF4-FFF2-40B4-BE49-F238E27FC236}">
                  <a16:creationId xmlns:a16="http://schemas.microsoft.com/office/drawing/2014/main" id="{3BF347DC-FD34-BDFE-4F43-FEBB2AACDD52}"/>
                </a:ext>
              </a:extLst>
            </p:cNvPr>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79;p26">
              <a:extLst>
                <a:ext uri="{FF2B5EF4-FFF2-40B4-BE49-F238E27FC236}">
                  <a16:creationId xmlns:a16="http://schemas.microsoft.com/office/drawing/2014/main" id="{228B1083-A88C-906F-DD7C-4F00793ACC1A}"/>
                </a:ext>
              </a:extLst>
            </p:cNvPr>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80;p26">
              <a:extLst>
                <a:ext uri="{FF2B5EF4-FFF2-40B4-BE49-F238E27FC236}">
                  <a16:creationId xmlns:a16="http://schemas.microsoft.com/office/drawing/2014/main" id="{5D5CFC13-6A46-5A6C-7689-DABDDD1BBF55}"/>
                </a:ext>
              </a:extLst>
            </p:cNvPr>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81;p26">
              <a:extLst>
                <a:ext uri="{FF2B5EF4-FFF2-40B4-BE49-F238E27FC236}">
                  <a16:creationId xmlns:a16="http://schemas.microsoft.com/office/drawing/2014/main" id="{8C40BB56-F4B5-7C60-A7A5-708BDF546B1A}"/>
                </a:ext>
              </a:extLst>
            </p:cNvPr>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82;p26">
              <a:extLst>
                <a:ext uri="{FF2B5EF4-FFF2-40B4-BE49-F238E27FC236}">
                  <a16:creationId xmlns:a16="http://schemas.microsoft.com/office/drawing/2014/main" id="{B9A22743-6CD1-F900-10D9-5AF21BCBFBD5}"/>
                </a:ext>
              </a:extLst>
            </p:cNvPr>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83;p26">
              <a:extLst>
                <a:ext uri="{FF2B5EF4-FFF2-40B4-BE49-F238E27FC236}">
                  <a16:creationId xmlns:a16="http://schemas.microsoft.com/office/drawing/2014/main" id="{19CC5098-F63F-9666-B5D9-ABD1B7176430}"/>
                </a:ext>
              </a:extLst>
            </p:cNvPr>
            <p:cNvSpPr/>
            <p:nvPr/>
          </p:nvSpPr>
          <p:spPr>
            <a:xfrm>
              <a:off x="5248135" y="1603412"/>
              <a:ext cx="479176" cy="607432"/>
            </a:xfrm>
            <a:custGeom>
              <a:avLst/>
              <a:gdLst/>
              <a:ahLst/>
              <a:cxnLst/>
              <a:rect l="l" t="t" r="r" b="b"/>
              <a:pathLst>
                <a:path w="16947" h="21483" extrusionOk="0">
                  <a:moveTo>
                    <a:pt x="13477" y="0"/>
                  </a:moveTo>
                  <a:cubicBezTo>
                    <a:pt x="13477" y="0"/>
                    <a:pt x="12676" y="934"/>
                    <a:pt x="11442" y="2502"/>
                  </a:cubicBezTo>
                  <a:cubicBezTo>
                    <a:pt x="8607" y="6038"/>
                    <a:pt x="3570" y="12876"/>
                    <a:pt x="835" y="19347"/>
                  </a:cubicBezTo>
                  <a:cubicBezTo>
                    <a:pt x="534" y="20081"/>
                    <a:pt x="268" y="20782"/>
                    <a:pt x="1" y="21482"/>
                  </a:cubicBezTo>
                  <a:cubicBezTo>
                    <a:pt x="601" y="21082"/>
                    <a:pt x="1202" y="20615"/>
                    <a:pt x="1802" y="20115"/>
                  </a:cubicBezTo>
                  <a:cubicBezTo>
                    <a:pt x="7306" y="15678"/>
                    <a:pt x="12476" y="8940"/>
                    <a:pt x="15112" y="5237"/>
                  </a:cubicBezTo>
                  <a:cubicBezTo>
                    <a:pt x="16246" y="3636"/>
                    <a:pt x="16946" y="2602"/>
                    <a:pt x="16946" y="2602"/>
                  </a:cubicBezTo>
                  <a:lnTo>
                    <a:pt x="16012" y="234"/>
                  </a:lnTo>
                  <a:lnTo>
                    <a:pt x="13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84;p26">
              <a:extLst>
                <a:ext uri="{FF2B5EF4-FFF2-40B4-BE49-F238E27FC236}">
                  <a16:creationId xmlns:a16="http://schemas.microsoft.com/office/drawing/2014/main" id="{C752D466-C309-4525-2BA1-0F5E13C8CA43}"/>
                </a:ext>
              </a:extLst>
            </p:cNvPr>
            <p:cNvSpPr/>
            <p:nvPr/>
          </p:nvSpPr>
          <p:spPr>
            <a:xfrm>
              <a:off x="5261340" y="1706219"/>
              <a:ext cx="599882" cy="793227"/>
            </a:xfrm>
            <a:custGeom>
              <a:avLst/>
              <a:gdLst/>
              <a:ahLst/>
              <a:cxnLst/>
              <a:rect l="l" t="t" r="r" b="b"/>
              <a:pathLst>
                <a:path w="21216" h="28054" extrusionOk="0">
                  <a:moveTo>
                    <a:pt x="16412" y="0"/>
                  </a:moveTo>
                  <a:lnTo>
                    <a:pt x="11075" y="1935"/>
                  </a:lnTo>
                  <a:lnTo>
                    <a:pt x="14778" y="9140"/>
                  </a:lnTo>
                  <a:cubicBezTo>
                    <a:pt x="14778" y="9140"/>
                    <a:pt x="7673" y="21182"/>
                    <a:pt x="1" y="28054"/>
                  </a:cubicBezTo>
                  <a:lnTo>
                    <a:pt x="1" y="28054"/>
                  </a:lnTo>
                  <a:cubicBezTo>
                    <a:pt x="10808" y="24751"/>
                    <a:pt x="21216" y="10007"/>
                    <a:pt x="21216" y="10007"/>
                  </a:cubicBezTo>
                  <a:lnTo>
                    <a:pt x="16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85;p26">
              <a:extLst>
                <a:ext uri="{FF2B5EF4-FFF2-40B4-BE49-F238E27FC236}">
                  <a16:creationId xmlns:a16="http://schemas.microsoft.com/office/drawing/2014/main" id="{A86960D3-D852-7B79-9BBE-48C3A7E5682A}"/>
                </a:ext>
              </a:extLst>
            </p:cNvPr>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86;p26">
              <a:extLst>
                <a:ext uri="{FF2B5EF4-FFF2-40B4-BE49-F238E27FC236}">
                  <a16:creationId xmlns:a16="http://schemas.microsoft.com/office/drawing/2014/main" id="{431E46AC-EDF9-A124-4EEF-C79152AE2339}"/>
                </a:ext>
              </a:extLst>
            </p:cNvPr>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87;p26">
              <a:extLst>
                <a:ext uri="{FF2B5EF4-FFF2-40B4-BE49-F238E27FC236}">
                  <a16:creationId xmlns:a16="http://schemas.microsoft.com/office/drawing/2014/main" id="{07422F33-6AFA-D27C-BC85-4B10B888378D}"/>
                </a:ext>
              </a:extLst>
            </p:cNvPr>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88;p26">
              <a:extLst>
                <a:ext uri="{FF2B5EF4-FFF2-40B4-BE49-F238E27FC236}">
                  <a16:creationId xmlns:a16="http://schemas.microsoft.com/office/drawing/2014/main" id="{3C04AAF8-9D5B-DA4D-6276-36A012D4D785}"/>
                </a:ext>
              </a:extLst>
            </p:cNvPr>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89;p26">
              <a:extLst>
                <a:ext uri="{FF2B5EF4-FFF2-40B4-BE49-F238E27FC236}">
                  <a16:creationId xmlns:a16="http://schemas.microsoft.com/office/drawing/2014/main" id="{6DB3D0F6-5CE6-18A3-7C90-590AFCA85B15}"/>
                </a:ext>
              </a:extLst>
            </p:cNvPr>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90;p26">
              <a:extLst>
                <a:ext uri="{FF2B5EF4-FFF2-40B4-BE49-F238E27FC236}">
                  <a16:creationId xmlns:a16="http://schemas.microsoft.com/office/drawing/2014/main" id="{17231C9F-CF4B-62BF-9258-7C3AFBDF47AD}"/>
                </a:ext>
              </a:extLst>
            </p:cNvPr>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91;p26">
              <a:extLst>
                <a:ext uri="{FF2B5EF4-FFF2-40B4-BE49-F238E27FC236}">
                  <a16:creationId xmlns:a16="http://schemas.microsoft.com/office/drawing/2014/main" id="{310FBB3E-773D-41DC-0FE9-AE7803984454}"/>
                </a:ext>
              </a:extLst>
            </p:cNvPr>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92;p26">
              <a:extLst>
                <a:ext uri="{FF2B5EF4-FFF2-40B4-BE49-F238E27FC236}">
                  <a16:creationId xmlns:a16="http://schemas.microsoft.com/office/drawing/2014/main" id="{33DF34AF-75AE-5573-FD3C-3CE56073A9B4}"/>
                </a:ext>
              </a:extLst>
            </p:cNvPr>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93;p26">
              <a:extLst>
                <a:ext uri="{FF2B5EF4-FFF2-40B4-BE49-F238E27FC236}">
                  <a16:creationId xmlns:a16="http://schemas.microsoft.com/office/drawing/2014/main" id="{D8FC5A65-7C47-2D64-98AC-2F0A76898482}"/>
                </a:ext>
              </a:extLst>
            </p:cNvPr>
            <p:cNvSpPr/>
            <p:nvPr/>
          </p:nvSpPr>
          <p:spPr>
            <a:xfrm>
              <a:off x="4965187" y="1552488"/>
              <a:ext cx="630080" cy="720588"/>
            </a:xfrm>
            <a:custGeom>
              <a:avLst/>
              <a:gdLst/>
              <a:ahLst/>
              <a:cxnLst/>
              <a:rect l="l" t="t" r="r" b="b"/>
              <a:pathLst>
                <a:path w="22284" h="25485" extrusionOk="0">
                  <a:moveTo>
                    <a:pt x="11309" y="0"/>
                  </a:moveTo>
                  <a:cubicBezTo>
                    <a:pt x="11309" y="0"/>
                    <a:pt x="101" y="14177"/>
                    <a:pt x="1" y="25485"/>
                  </a:cubicBezTo>
                  <a:cubicBezTo>
                    <a:pt x="4404" y="16145"/>
                    <a:pt x="13944" y="5971"/>
                    <a:pt x="13944" y="5971"/>
                  </a:cubicBezTo>
                  <a:lnTo>
                    <a:pt x="21883" y="7439"/>
                  </a:lnTo>
                  <a:lnTo>
                    <a:pt x="22283" y="1768"/>
                  </a:lnTo>
                  <a:lnTo>
                    <a:pt x="1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94;p26">
              <a:extLst>
                <a:ext uri="{FF2B5EF4-FFF2-40B4-BE49-F238E27FC236}">
                  <a16:creationId xmlns:a16="http://schemas.microsoft.com/office/drawing/2014/main" id="{E4B23278-4E26-1553-D229-AA2DFA4644E3}"/>
                </a:ext>
              </a:extLst>
            </p:cNvPr>
            <p:cNvSpPr/>
            <p:nvPr/>
          </p:nvSpPr>
          <p:spPr>
            <a:xfrm>
              <a:off x="5507502" y="1379728"/>
              <a:ext cx="501796" cy="457263"/>
            </a:xfrm>
            <a:custGeom>
              <a:avLst/>
              <a:gdLst/>
              <a:ahLst/>
              <a:cxnLst/>
              <a:rect l="l" t="t" r="r" b="b"/>
              <a:pathLst>
                <a:path w="17747" h="16172" extrusionOk="0">
                  <a:moveTo>
                    <a:pt x="11439" y="0"/>
                  </a:moveTo>
                  <a:cubicBezTo>
                    <a:pt x="10829" y="0"/>
                    <a:pt x="10212" y="211"/>
                    <a:pt x="9708" y="639"/>
                  </a:cubicBezTo>
                  <a:lnTo>
                    <a:pt x="2403" y="7011"/>
                  </a:lnTo>
                  <a:cubicBezTo>
                    <a:pt x="234" y="8912"/>
                    <a:pt x="1" y="12214"/>
                    <a:pt x="1902" y="14383"/>
                  </a:cubicBezTo>
                  <a:cubicBezTo>
                    <a:pt x="2920" y="15564"/>
                    <a:pt x="4364" y="16171"/>
                    <a:pt x="5819" y="16171"/>
                  </a:cubicBezTo>
                  <a:cubicBezTo>
                    <a:pt x="7033" y="16171"/>
                    <a:pt x="8254" y="15748"/>
                    <a:pt x="9241" y="14883"/>
                  </a:cubicBezTo>
                  <a:lnTo>
                    <a:pt x="16579" y="8512"/>
                  </a:lnTo>
                  <a:cubicBezTo>
                    <a:pt x="17647" y="7544"/>
                    <a:pt x="17747" y="5943"/>
                    <a:pt x="16846" y="4842"/>
                  </a:cubicBezTo>
                  <a:lnTo>
                    <a:pt x="13377" y="873"/>
                  </a:lnTo>
                  <a:cubicBezTo>
                    <a:pt x="12871" y="295"/>
                    <a:pt x="12160" y="0"/>
                    <a:pt x="11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95;p26">
              <a:extLst>
                <a:ext uri="{FF2B5EF4-FFF2-40B4-BE49-F238E27FC236}">
                  <a16:creationId xmlns:a16="http://schemas.microsoft.com/office/drawing/2014/main" id="{7682A5DF-71CD-02A8-49E6-F9AC074DC4FC}"/>
                </a:ext>
              </a:extLst>
            </p:cNvPr>
            <p:cNvSpPr/>
            <p:nvPr/>
          </p:nvSpPr>
          <p:spPr>
            <a:xfrm>
              <a:off x="5711252" y="1316562"/>
              <a:ext cx="369752" cy="343372"/>
            </a:xfrm>
            <a:custGeom>
              <a:avLst/>
              <a:gdLst/>
              <a:ahLst/>
              <a:cxnLst/>
              <a:rect l="l" t="t" r="r" b="b"/>
              <a:pathLst>
                <a:path w="13077" h="12144" extrusionOk="0">
                  <a:moveTo>
                    <a:pt x="7346" y="1"/>
                  </a:moveTo>
                  <a:cubicBezTo>
                    <a:pt x="6867" y="1"/>
                    <a:pt x="6387" y="169"/>
                    <a:pt x="6004" y="505"/>
                  </a:cubicBezTo>
                  <a:lnTo>
                    <a:pt x="1868" y="4108"/>
                  </a:lnTo>
                  <a:cubicBezTo>
                    <a:pt x="167" y="5575"/>
                    <a:pt x="0" y="8144"/>
                    <a:pt x="1468" y="9845"/>
                  </a:cubicBezTo>
                  <a:lnTo>
                    <a:pt x="2268" y="10746"/>
                  </a:lnTo>
                  <a:cubicBezTo>
                    <a:pt x="3068" y="11672"/>
                    <a:pt x="4194" y="12144"/>
                    <a:pt x="5328" y="12144"/>
                  </a:cubicBezTo>
                  <a:cubicBezTo>
                    <a:pt x="6277" y="12144"/>
                    <a:pt x="7231" y="11814"/>
                    <a:pt x="8006" y="11146"/>
                  </a:cubicBezTo>
                  <a:lnTo>
                    <a:pt x="12142" y="7510"/>
                  </a:lnTo>
                  <a:cubicBezTo>
                    <a:pt x="12976" y="6776"/>
                    <a:pt x="13076" y="5509"/>
                    <a:pt x="12342" y="4675"/>
                  </a:cubicBezTo>
                  <a:lnTo>
                    <a:pt x="8873" y="705"/>
                  </a:lnTo>
                  <a:cubicBezTo>
                    <a:pt x="8476" y="235"/>
                    <a:pt x="7912" y="1"/>
                    <a:pt x="7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96;p26">
              <a:extLst>
                <a:ext uri="{FF2B5EF4-FFF2-40B4-BE49-F238E27FC236}">
                  <a16:creationId xmlns:a16="http://schemas.microsoft.com/office/drawing/2014/main" id="{FB8E7564-8CB7-DAC3-5EAD-8CC21B8D257A}"/>
                </a:ext>
              </a:extLst>
            </p:cNvPr>
            <p:cNvSpPr/>
            <p:nvPr/>
          </p:nvSpPr>
          <p:spPr>
            <a:xfrm>
              <a:off x="5726322" y="982182"/>
              <a:ext cx="903584" cy="688864"/>
            </a:xfrm>
            <a:custGeom>
              <a:avLst/>
              <a:gdLst/>
              <a:ahLst/>
              <a:cxnLst/>
              <a:rect l="l" t="t" r="r" b="b"/>
              <a:pathLst>
                <a:path w="31957" h="24363" extrusionOk="0">
                  <a:moveTo>
                    <a:pt x="23130" y="1"/>
                  </a:moveTo>
                  <a:cubicBezTo>
                    <a:pt x="22500" y="1"/>
                    <a:pt x="21859" y="136"/>
                    <a:pt x="21249" y="423"/>
                  </a:cubicBezTo>
                  <a:lnTo>
                    <a:pt x="6339" y="7461"/>
                  </a:lnTo>
                  <a:cubicBezTo>
                    <a:pt x="1902" y="9596"/>
                    <a:pt x="1" y="14866"/>
                    <a:pt x="2102" y="19303"/>
                  </a:cubicBezTo>
                  <a:cubicBezTo>
                    <a:pt x="3622" y="22487"/>
                    <a:pt x="6816" y="24363"/>
                    <a:pt x="10146" y="24363"/>
                  </a:cubicBezTo>
                  <a:cubicBezTo>
                    <a:pt x="11421" y="24363"/>
                    <a:pt x="12716" y="24088"/>
                    <a:pt x="13944" y="23506"/>
                  </a:cubicBezTo>
                  <a:lnTo>
                    <a:pt x="28855" y="16434"/>
                  </a:lnTo>
                  <a:cubicBezTo>
                    <a:pt x="31056" y="15400"/>
                    <a:pt x="31957" y="12765"/>
                    <a:pt x="30956" y="10563"/>
                  </a:cubicBezTo>
                  <a:lnTo>
                    <a:pt x="27120" y="2491"/>
                  </a:lnTo>
                  <a:cubicBezTo>
                    <a:pt x="26348" y="923"/>
                    <a:pt x="24775" y="1"/>
                    <a:pt x="23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97;p26">
              <a:extLst>
                <a:ext uri="{FF2B5EF4-FFF2-40B4-BE49-F238E27FC236}">
                  <a16:creationId xmlns:a16="http://schemas.microsoft.com/office/drawing/2014/main" id="{4B3F1CE8-C593-6D1F-F21A-3F11EF452F1E}"/>
                </a:ext>
              </a:extLst>
            </p:cNvPr>
            <p:cNvSpPr/>
            <p:nvPr/>
          </p:nvSpPr>
          <p:spPr>
            <a:xfrm>
              <a:off x="6154519" y="760308"/>
              <a:ext cx="801738" cy="728251"/>
            </a:xfrm>
            <a:custGeom>
              <a:avLst/>
              <a:gdLst/>
              <a:ahLst/>
              <a:cxnLst/>
              <a:rect l="l" t="t" r="r" b="b"/>
              <a:pathLst>
                <a:path w="28355" h="25756" extrusionOk="0">
                  <a:moveTo>
                    <a:pt x="14179" y="1"/>
                  </a:moveTo>
                  <a:cubicBezTo>
                    <a:pt x="8379" y="1"/>
                    <a:pt x="3120" y="3949"/>
                    <a:pt x="1669" y="9837"/>
                  </a:cubicBezTo>
                  <a:cubicBezTo>
                    <a:pt x="1" y="16742"/>
                    <a:pt x="4237" y="23714"/>
                    <a:pt x="11142" y="25382"/>
                  </a:cubicBezTo>
                  <a:cubicBezTo>
                    <a:pt x="12169" y="25635"/>
                    <a:pt x="13196" y="25756"/>
                    <a:pt x="14208" y="25756"/>
                  </a:cubicBezTo>
                  <a:cubicBezTo>
                    <a:pt x="20002" y="25756"/>
                    <a:pt x="25267" y="21787"/>
                    <a:pt x="26687" y="15908"/>
                  </a:cubicBezTo>
                  <a:cubicBezTo>
                    <a:pt x="28355" y="9003"/>
                    <a:pt x="24118" y="2065"/>
                    <a:pt x="17213" y="364"/>
                  </a:cubicBezTo>
                  <a:cubicBezTo>
                    <a:pt x="16197" y="118"/>
                    <a:pt x="15180" y="1"/>
                    <a:pt x="14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98;p26">
              <a:extLst>
                <a:ext uri="{FF2B5EF4-FFF2-40B4-BE49-F238E27FC236}">
                  <a16:creationId xmlns:a16="http://schemas.microsoft.com/office/drawing/2014/main" id="{02CE8317-C319-37CA-6B50-4D8B9FB2C237}"/>
                </a:ext>
              </a:extLst>
            </p:cNvPr>
            <p:cNvSpPr/>
            <p:nvPr/>
          </p:nvSpPr>
          <p:spPr>
            <a:xfrm>
              <a:off x="6444083" y="847677"/>
              <a:ext cx="465972" cy="583398"/>
            </a:xfrm>
            <a:custGeom>
              <a:avLst/>
              <a:gdLst/>
              <a:ahLst/>
              <a:cxnLst/>
              <a:rect l="l" t="t" r="r" b="b"/>
              <a:pathLst>
                <a:path w="16480" h="20633" extrusionOk="0">
                  <a:moveTo>
                    <a:pt x="8441" y="0"/>
                  </a:moveTo>
                  <a:cubicBezTo>
                    <a:pt x="4181" y="0"/>
                    <a:pt x="560" y="4356"/>
                    <a:pt x="267" y="9916"/>
                  </a:cubicBezTo>
                  <a:cubicBezTo>
                    <a:pt x="1" y="15620"/>
                    <a:pt x="3303" y="20424"/>
                    <a:pt x="7706" y="20624"/>
                  </a:cubicBezTo>
                  <a:cubicBezTo>
                    <a:pt x="7816" y="20630"/>
                    <a:pt x="7926" y="20633"/>
                    <a:pt x="8036" y="20633"/>
                  </a:cubicBezTo>
                  <a:cubicBezTo>
                    <a:pt x="12266" y="20633"/>
                    <a:pt x="15886" y="16278"/>
                    <a:pt x="16179" y="10750"/>
                  </a:cubicBezTo>
                  <a:cubicBezTo>
                    <a:pt x="16479" y="5046"/>
                    <a:pt x="13143" y="243"/>
                    <a:pt x="8774" y="9"/>
                  </a:cubicBezTo>
                  <a:cubicBezTo>
                    <a:pt x="8662" y="3"/>
                    <a:pt x="8552" y="0"/>
                    <a:pt x="8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99;p26">
              <a:extLst>
                <a:ext uri="{FF2B5EF4-FFF2-40B4-BE49-F238E27FC236}">
                  <a16:creationId xmlns:a16="http://schemas.microsoft.com/office/drawing/2014/main" id="{82468EF7-9F1D-17D3-6199-40043AF24032}"/>
                </a:ext>
              </a:extLst>
            </p:cNvPr>
            <p:cNvSpPr/>
            <p:nvPr/>
          </p:nvSpPr>
          <p:spPr>
            <a:xfrm>
              <a:off x="6191305" y="1010909"/>
              <a:ext cx="409365" cy="420873"/>
            </a:xfrm>
            <a:custGeom>
              <a:avLst/>
              <a:gdLst/>
              <a:ahLst/>
              <a:cxnLst/>
              <a:rect l="l" t="t" r="r" b="b"/>
              <a:pathLst>
                <a:path w="14478" h="14885" extrusionOk="0">
                  <a:moveTo>
                    <a:pt x="5273" y="304"/>
                  </a:moveTo>
                  <a:cubicBezTo>
                    <a:pt x="5328" y="304"/>
                    <a:pt x="5383" y="305"/>
                    <a:pt x="5438" y="307"/>
                  </a:cubicBezTo>
                  <a:cubicBezTo>
                    <a:pt x="7740" y="307"/>
                    <a:pt x="10308" y="1908"/>
                    <a:pt x="11943" y="4577"/>
                  </a:cubicBezTo>
                  <a:cubicBezTo>
                    <a:pt x="14144" y="8213"/>
                    <a:pt x="13811" y="12416"/>
                    <a:pt x="11242" y="13984"/>
                  </a:cubicBezTo>
                  <a:cubicBezTo>
                    <a:pt x="10572" y="14390"/>
                    <a:pt x="9817" y="14590"/>
                    <a:pt x="9013" y="14590"/>
                  </a:cubicBezTo>
                  <a:cubicBezTo>
                    <a:pt x="8297" y="14590"/>
                    <a:pt x="7542" y="14431"/>
                    <a:pt x="6772" y="14117"/>
                  </a:cubicBezTo>
                  <a:cubicBezTo>
                    <a:pt x="5004" y="13316"/>
                    <a:pt x="3537" y="11982"/>
                    <a:pt x="2536" y="10314"/>
                  </a:cubicBezTo>
                  <a:cubicBezTo>
                    <a:pt x="334" y="6678"/>
                    <a:pt x="668" y="2475"/>
                    <a:pt x="3237" y="874"/>
                  </a:cubicBezTo>
                  <a:cubicBezTo>
                    <a:pt x="3856" y="503"/>
                    <a:pt x="4561" y="304"/>
                    <a:pt x="5273" y="304"/>
                  </a:cubicBezTo>
                  <a:close/>
                  <a:moveTo>
                    <a:pt x="5458" y="0"/>
                  </a:moveTo>
                  <a:cubicBezTo>
                    <a:pt x="4620" y="0"/>
                    <a:pt x="3816" y="206"/>
                    <a:pt x="3103" y="641"/>
                  </a:cubicBezTo>
                  <a:cubicBezTo>
                    <a:pt x="368" y="2309"/>
                    <a:pt x="1" y="6712"/>
                    <a:pt x="2303" y="10448"/>
                  </a:cubicBezTo>
                  <a:cubicBezTo>
                    <a:pt x="3303" y="12182"/>
                    <a:pt x="4838" y="13550"/>
                    <a:pt x="6672" y="14384"/>
                  </a:cubicBezTo>
                  <a:cubicBezTo>
                    <a:pt x="7406" y="14717"/>
                    <a:pt x="8207" y="14884"/>
                    <a:pt x="9041" y="14884"/>
                  </a:cubicBezTo>
                  <a:cubicBezTo>
                    <a:pt x="9841" y="14884"/>
                    <a:pt x="10675" y="14684"/>
                    <a:pt x="11376" y="14250"/>
                  </a:cubicBezTo>
                  <a:cubicBezTo>
                    <a:pt x="14111" y="12583"/>
                    <a:pt x="14478" y="8179"/>
                    <a:pt x="12176" y="4443"/>
                  </a:cubicBezTo>
                  <a:cubicBezTo>
                    <a:pt x="10499" y="1657"/>
                    <a:pt x="7837" y="0"/>
                    <a:pt x="5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00;p26">
              <a:extLst>
                <a:ext uri="{FF2B5EF4-FFF2-40B4-BE49-F238E27FC236}">
                  <a16:creationId xmlns:a16="http://schemas.microsoft.com/office/drawing/2014/main" id="{971FB76D-4B37-067F-DF70-72DEEECF531B}"/>
                </a:ext>
              </a:extLst>
            </p:cNvPr>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01;p26">
              <a:extLst>
                <a:ext uri="{FF2B5EF4-FFF2-40B4-BE49-F238E27FC236}">
                  <a16:creationId xmlns:a16="http://schemas.microsoft.com/office/drawing/2014/main" id="{C03A6AF7-DEBB-BC16-37E3-18FCF13C6B76}"/>
                </a:ext>
              </a:extLst>
            </p:cNvPr>
            <p:cNvSpPr/>
            <p:nvPr/>
          </p:nvSpPr>
          <p:spPr>
            <a:xfrm>
              <a:off x="6313933" y="1038449"/>
              <a:ext cx="182996" cy="98114"/>
            </a:xfrm>
            <a:custGeom>
              <a:avLst/>
              <a:gdLst/>
              <a:ahLst/>
              <a:cxnLst/>
              <a:rect l="l" t="t" r="r" b="b"/>
              <a:pathLst>
                <a:path w="6472" h="3470" extrusionOk="0">
                  <a:moveTo>
                    <a:pt x="1068" y="0"/>
                  </a:moveTo>
                  <a:cubicBezTo>
                    <a:pt x="1001" y="0"/>
                    <a:pt x="934" y="67"/>
                    <a:pt x="934" y="134"/>
                  </a:cubicBezTo>
                  <a:lnTo>
                    <a:pt x="934" y="167"/>
                  </a:lnTo>
                  <a:cubicBezTo>
                    <a:pt x="934" y="234"/>
                    <a:pt x="1001" y="267"/>
                    <a:pt x="1068" y="301"/>
                  </a:cubicBezTo>
                  <a:cubicBezTo>
                    <a:pt x="1134" y="301"/>
                    <a:pt x="1201" y="234"/>
                    <a:pt x="1201" y="134"/>
                  </a:cubicBezTo>
                  <a:cubicBezTo>
                    <a:pt x="1201" y="67"/>
                    <a:pt x="1134" y="0"/>
                    <a:pt x="1068" y="0"/>
                  </a:cubicBezTo>
                  <a:close/>
                  <a:moveTo>
                    <a:pt x="1950" y="92"/>
                  </a:moveTo>
                  <a:cubicBezTo>
                    <a:pt x="1879" y="92"/>
                    <a:pt x="1835" y="146"/>
                    <a:pt x="1835" y="200"/>
                  </a:cubicBezTo>
                  <a:cubicBezTo>
                    <a:pt x="1802" y="267"/>
                    <a:pt x="1868" y="367"/>
                    <a:pt x="1935" y="367"/>
                  </a:cubicBezTo>
                  <a:lnTo>
                    <a:pt x="1968" y="367"/>
                  </a:lnTo>
                  <a:cubicBezTo>
                    <a:pt x="2035" y="367"/>
                    <a:pt x="2102" y="334"/>
                    <a:pt x="2102" y="267"/>
                  </a:cubicBezTo>
                  <a:cubicBezTo>
                    <a:pt x="2102" y="200"/>
                    <a:pt x="2068" y="100"/>
                    <a:pt x="2002" y="100"/>
                  </a:cubicBezTo>
                  <a:cubicBezTo>
                    <a:pt x="1983" y="94"/>
                    <a:pt x="1966" y="92"/>
                    <a:pt x="1950" y="92"/>
                  </a:cubicBezTo>
                  <a:close/>
                  <a:moveTo>
                    <a:pt x="188" y="121"/>
                  </a:moveTo>
                  <a:cubicBezTo>
                    <a:pt x="169" y="121"/>
                    <a:pt x="150" y="125"/>
                    <a:pt x="134" y="134"/>
                  </a:cubicBezTo>
                  <a:cubicBezTo>
                    <a:pt x="67" y="134"/>
                    <a:pt x="0" y="234"/>
                    <a:pt x="34" y="301"/>
                  </a:cubicBezTo>
                  <a:cubicBezTo>
                    <a:pt x="67" y="367"/>
                    <a:pt x="100" y="401"/>
                    <a:pt x="167" y="401"/>
                  </a:cubicBezTo>
                  <a:lnTo>
                    <a:pt x="200" y="401"/>
                  </a:lnTo>
                  <a:cubicBezTo>
                    <a:pt x="267" y="367"/>
                    <a:pt x="334" y="301"/>
                    <a:pt x="301" y="234"/>
                  </a:cubicBezTo>
                  <a:cubicBezTo>
                    <a:pt x="301" y="159"/>
                    <a:pt x="244" y="121"/>
                    <a:pt x="188" y="121"/>
                  </a:cubicBezTo>
                  <a:close/>
                  <a:moveTo>
                    <a:pt x="2816" y="354"/>
                  </a:moveTo>
                  <a:cubicBezTo>
                    <a:pt x="2769" y="354"/>
                    <a:pt x="2727" y="385"/>
                    <a:pt x="2702" y="434"/>
                  </a:cubicBezTo>
                  <a:cubicBezTo>
                    <a:pt x="2669" y="501"/>
                    <a:pt x="2702" y="601"/>
                    <a:pt x="2769" y="634"/>
                  </a:cubicBezTo>
                  <a:lnTo>
                    <a:pt x="2836" y="634"/>
                  </a:lnTo>
                  <a:cubicBezTo>
                    <a:pt x="2902" y="634"/>
                    <a:pt x="2936" y="601"/>
                    <a:pt x="2969" y="567"/>
                  </a:cubicBezTo>
                  <a:cubicBezTo>
                    <a:pt x="3002" y="467"/>
                    <a:pt x="2969" y="401"/>
                    <a:pt x="2869" y="367"/>
                  </a:cubicBezTo>
                  <a:cubicBezTo>
                    <a:pt x="2851" y="358"/>
                    <a:pt x="2833" y="354"/>
                    <a:pt x="2816" y="354"/>
                  </a:cubicBezTo>
                  <a:close/>
                  <a:moveTo>
                    <a:pt x="3631" y="748"/>
                  </a:moveTo>
                  <a:cubicBezTo>
                    <a:pt x="3592" y="748"/>
                    <a:pt x="3557" y="771"/>
                    <a:pt x="3536" y="834"/>
                  </a:cubicBezTo>
                  <a:cubicBezTo>
                    <a:pt x="3469" y="901"/>
                    <a:pt x="3503" y="968"/>
                    <a:pt x="3570" y="1001"/>
                  </a:cubicBezTo>
                  <a:lnTo>
                    <a:pt x="3570" y="1034"/>
                  </a:lnTo>
                  <a:lnTo>
                    <a:pt x="3636" y="1034"/>
                  </a:lnTo>
                  <a:cubicBezTo>
                    <a:pt x="3703" y="1034"/>
                    <a:pt x="3736" y="1001"/>
                    <a:pt x="3770" y="968"/>
                  </a:cubicBezTo>
                  <a:cubicBezTo>
                    <a:pt x="3803" y="901"/>
                    <a:pt x="3770" y="801"/>
                    <a:pt x="3703" y="768"/>
                  </a:cubicBezTo>
                  <a:cubicBezTo>
                    <a:pt x="3679" y="755"/>
                    <a:pt x="3654" y="748"/>
                    <a:pt x="3631" y="748"/>
                  </a:cubicBezTo>
                  <a:close/>
                  <a:moveTo>
                    <a:pt x="4411" y="1246"/>
                  </a:moveTo>
                  <a:cubicBezTo>
                    <a:pt x="4365" y="1246"/>
                    <a:pt x="4323" y="1262"/>
                    <a:pt x="4303" y="1301"/>
                  </a:cubicBezTo>
                  <a:cubicBezTo>
                    <a:pt x="4237" y="1368"/>
                    <a:pt x="4270" y="1435"/>
                    <a:pt x="4303" y="1501"/>
                  </a:cubicBezTo>
                  <a:lnTo>
                    <a:pt x="4337" y="1501"/>
                  </a:lnTo>
                  <a:cubicBezTo>
                    <a:pt x="4337" y="1535"/>
                    <a:pt x="4370" y="1535"/>
                    <a:pt x="4403" y="1535"/>
                  </a:cubicBezTo>
                  <a:cubicBezTo>
                    <a:pt x="4437" y="1535"/>
                    <a:pt x="4504" y="1501"/>
                    <a:pt x="4504" y="1468"/>
                  </a:cubicBezTo>
                  <a:cubicBezTo>
                    <a:pt x="4570" y="1401"/>
                    <a:pt x="4537" y="1301"/>
                    <a:pt x="4504" y="1268"/>
                  </a:cubicBezTo>
                  <a:cubicBezTo>
                    <a:pt x="4476" y="1254"/>
                    <a:pt x="4443" y="1246"/>
                    <a:pt x="4411" y="1246"/>
                  </a:cubicBezTo>
                  <a:close/>
                  <a:moveTo>
                    <a:pt x="5104" y="1818"/>
                  </a:moveTo>
                  <a:cubicBezTo>
                    <a:pt x="5071" y="1818"/>
                    <a:pt x="5037" y="1835"/>
                    <a:pt x="5004" y="1868"/>
                  </a:cubicBezTo>
                  <a:cubicBezTo>
                    <a:pt x="4937" y="1935"/>
                    <a:pt x="4937" y="2002"/>
                    <a:pt x="5004" y="2068"/>
                  </a:cubicBezTo>
                  <a:cubicBezTo>
                    <a:pt x="5037" y="2102"/>
                    <a:pt x="5071" y="2102"/>
                    <a:pt x="5104" y="2102"/>
                  </a:cubicBezTo>
                  <a:cubicBezTo>
                    <a:pt x="5137" y="2102"/>
                    <a:pt x="5171" y="2102"/>
                    <a:pt x="5204" y="2068"/>
                  </a:cubicBezTo>
                  <a:cubicBezTo>
                    <a:pt x="5271" y="2002"/>
                    <a:pt x="5271" y="1935"/>
                    <a:pt x="5204" y="1868"/>
                  </a:cubicBezTo>
                  <a:cubicBezTo>
                    <a:pt x="5171" y="1835"/>
                    <a:pt x="5137" y="1818"/>
                    <a:pt x="5104" y="1818"/>
                  </a:cubicBezTo>
                  <a:close/>
                  <a:moveTo>
                    <a:pt x="5738" y="2485"/>
                  </a:moveTo>
                  <a:cubicBezTo>
                    <a:pt x="5704" y="2485"/>
                    <a:pt x="5671" y="2502"/>
                    <a:pt x="5638" y="2535"/>
                  </a:cubicBezTo>
                  <a:cubicBezTo>
                    <a:pt x="5571" y="2569"/>
                    <a:pt x="5571" y="2669"/>
                    <a:pt x="5638" y="2736"/>
                  </a:cubicBezTo>
                  <a:cubicBezTo>
                    <a:pt x="5671" y="2736"/>
                    <a:pt x="5704" y="2769"/>
                    <a:pt x="5738" y="2769"/>
                  </a:cubicBezTo>
                  <a:cubicBezTo>
                    <a:pt x="5771" y="2769"/>
                    <a:pt x="5804" y="2736"/>
                    <a:pt x="5838" y="2736"/>
                  </a:cubicBezTo>
                  <a:cubicBezTo>
                    <a:pt x="5905" y="2669"/>
                    <a:pt x="5905" y="2569"/>
                    <a:pt x="5838" y="2535"/>
                  </a:cubicBezTo>
                  <a:cubicBezTo>
                    <a:pt x="5804" y="2502"/>
                    <a:pt x="5771" y="2485"/>
                    <a:pt x="5738" y="2485"/>
                  </a:cubicBezTo>
                  <a:close/>
                  <a:moveTo>
                    <a:pt x="6321" y="3181"/>
                  </a:moveTo>
                  <a:cubicBezTo>
                    <a:pt x="6293" y="3181"/>
                    <a:pt x="6266" y="3189"/>
                    <a:pt x="6238" y="3203"/>
                  </a:cubicBezTo>
                  <a:cubicBezTo>
                    <a:pt x="6171" y="3269"/>
                    <a:pt x="6138" y="3336"/>
                    <a:pt x="6205" y="3403"/>
                  </a:cubicBezTo>
                  <a:cubicBezTo>
                    <a:pt x="6238" y="3436"/>
                    <a:pt x="6271" y="3469"/>
                    <a:pt x="6305" y="3469"/>
                  </a:cubicBezTo>
                  <a:cubicBezTo>
                    <a:pt x="6338" y="3469"/>
                    <a:pt x="6372" y="3469"/>
                    <a:pt x="6405" y="3436"/>
                  </a:cubicBezTo>
                  <a:cubicBezTo>
                    <a:pt x="6472" y="3403"/>
                    <a:pt x="6472" y="3303"/>
                    <a:pt x="6438" y="3236"/>
                  </a:cubicBezTo>
                  <a:cubicBezTo>
                    <a:pt x="6399" y="3197"/>
                    <a:pt x="6360" y="3181"/>
                    <a:pt x="6321" y="318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02;p26">
              <a:extLst>
                <a:ext uri="{FF2B5EF4-FFF2-40B4-BE49-F238E27FC236}">
                  <a16:creationId xmlns:a16="http://schemas.microsoft.com/office/drawing/2014/main" id="{9C6F946F-AE13-0AA1-C09E-D3AF5B824E80}"/>
                </a:ext>
              </a:extLst>
            </p:cNvPr>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03;p26">
              <a:extLst>
                <a:ext uri="{FF2B5EF4-FFF2-40B4-BE49-F238E27FC236}">
                  <a16:creationId xmlns:a16="http://schemas.microsoft.com/office/drawing/2014/main" id="{344B4BB2-4074-4A2D-49FD-D71278EFD637}"/>
                </a:ext>
              </a:extLst>
            </p:cNvPr>
            <p:cNvSpPr/>
            <p:nvPr/>
          </p:nvSpPr>
          <p:spPr>
            <a:xfrm>
              <a:off x="6619529" y="889496"/>
              <a:ext cx="1295928" cy="925215"/>
            </a:xfrm>
            <a:custGeom>
              <a:avLst/>
              <a:gdLst/>
              <a:ahLst/>
              <a:cxnLst/>
              <a:rect l="l" t="t" r="r" b="b"/>
              <a:pathLst>
                <a:path w="45833" h="32722" extrusionOk="0">
                  <a:moveTo>
                    <a:pt x="12402" y="1"/>
                  </a:moveTo>
                  <a:cubicBezTo>
                    <a:pt x="8087" y="1"/>
                    <a:pt x="4109" y="641"/>
                    <a:pt x="1268" y="1966"/>
                  </a:cubicBezTo>
                  <a:cubicBezTo>
                    <a:pt x="334" y="2400"/>
                    <a:pt x="0" y="3500"/>
                    <a:pt x="500" y="4368"/>
                  </a:cubicBezTo>
                  <a:cubicBezTo>
                    <a:pt x="2068" y="7003"/>
                    <a:pt x="3002" y="11940"/>
                    <a:pt x="2435" y="15175"/>
                  </a:cubicBezTo>
                  <a:cubicBezTo>
                    <a:pt x="2268" y="16176"/>
                    <a:pt x="3002" y="17110"/>
                    <a:pt x="4003" y="17177"/>
                  </a:cubicBezTo>
                  <a:cubicBezTo>
                    <a:pt x="14677" y="18178"/>
                    <a:pt x="23684" y="23715"/>
                    <a:pt x="29288" y="32721"/>
                  </a:cubicBezTo>
                  <a:cubicBezTo>
                    <a:pt x="29521" y="25416"/>
                    <a:pt x="40662" y="19278"/>
                    <a:pt x="45833" y="13741"/>
                  </a:cubicBezTo>
                  <a:cubicBezTo>
                    <a:pt x="41763" y="7904"/>
                    <a:pt x="27853" y="1833"/>
                    <a:pt x="19848" y="598"/>
                  </a:cubicBezTo>
                  <a:cubicBezTo>
                    <a:pt x="17353" y="203"/>
                    <a:pt x="14825" y="1"/>
                    <a:pt x="1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04;p26">
              <a:extLst>
                <a:ext uri="{FF2B5EF4-FFF2-40B4-BE49-F238E27FC236}">
                  <a16:creationId xmlns:a16="http://schemas.microsoft.com/office/drawing/2014/main" id="{0D16E7A4-48AD-D8D4-AA8D-075CC948070C}"/>
                </a:ext>
              </a:extLst>
            </p:cNvPr>
            <p:cNvSpPr/>
            <p:nvPr/>
          </p:nvSpPr>
          <p:spPr>
            <a:xfrm>
              <a:off x="7376875" y="4046230"/>
              <a:ext cx="964913" cy="425397"/>
            </a:xfrm>
            <a:custGeom>
              <a:avLst/>
              <a:gdLst/>
              <a:ahLst/>
              <a:cxnLst/>
              <a:rect l="l" t="t" r="r" b="b"/>
              <a:pathLst>
                <a:path w="34126" h="15045" extrusionOk="0">
                  <a:moveTo>
                    <a:pt x="8907" y="0"/>
                  </a:moveTo>
                  <a:cubicBezTo>
                    <a:pt x="1" y="0"/>
                    <a:pt x="2436" y="15045"/>
                    <a:pt x="2436" y="15045"/>
                  </a:cubicBezTo>
                  <a:lnTo>
                    <a:pt x="30222" y="15045"/>
                  </a:lnTo>
                  <a:cubicBezTo>
                    <a:pt x="33091" y="15045"/>
                    <a:pt x="34125" y="11242"/>
                    <a:pt x="31623" y="9807"/>
                  </a:cubicBezTo>
                  <a:cubicBezTo>
                    <a:pt x="23985" y="5471"/>
                    <a:pt x="13477" y="0"/>
                    <a:pt x="8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05;p26">
              <a:extLst>
                <a:ext uri="{FF2B5EF4-FFF2-40B4-BE49-F238E27FC236}">
                  <a16:creationId xmlns:a16="http://schemas.microsoft.com/office/drawing/2014/main" id="{26BDAF7D-1B92-D893-C2A2-3E4FC6F9CF9F}"/>
                </a:ext>
              </a:extLst>
            </p:cNvPr>
            <p:cNvSpPr/>
            <p:nvPr/>
          </p:nvSpPr>
          <p:spPr>
            <a:xfrm>
              <a:off x="7365565" y="4127351"/>
              <a:ext cx="434841" cy="299008"/>
            </a:xfrm>
            <a:custGeom>
              <a:avLst/>
              <a:gdLst/>
              <a:ahLst/>
              <a:cxnLst/>
              <a:rect l="l" t="t" r="r" b="b"/>
              <a:pathLst>
                <a:path w="15379" h="10575" extrusionOk="0">
                  <a:moveTo>
                    <a:pt x="15378" y="0"/>
                  </a:moveTo>
                  <a:lnTo>
                    <a:pt x="468" y="601"/>
                  </a:lnTo>
                  <a:lnTo>
                    <a:pt x="1" y="10574"/>
                  </a:lnTo>
                  <a:cubicBezTo>
                    <a:pt x="13043" y="8440"/>
                    <a:pt x="15378" y="0"/>
                    <a:pt x="1537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06;p26">
              <a:extLst>
                <a:ext uri="{FF2B5EF4-FFF2-40B4-BE49-F238E27FC236}">
                  <a16:creationId xmlns:a16="http://schemas.microsoft.com/office/drawing/2014/main" id="{8EFB7609-DF8A-8194-D7F5-18D17B94F758}"/>
                </a:ext>
              </a:extLst>
            </p:cNvPr>
            <p:cNvSpPr/>
            <p:nvPr/>
          </p:nvSpPr>
          <p:spPr>
            <a:xfrm>
              <a:off x="6802497" y="2904995"/>
              <a:ext cx="1337436" cy="1338397"/>
            </a:xfrm>
            <a:custGeom>
              <a:avLst/>
              <a:gdLst/>
              <a:ahLst/>
              <a:cxnLst/>
              <a:rect l="l" t="t" r="r" b="b"/>
              <a:pathLst>
                <a:path w="47301" h="47335" extrusionOk="0">
                  <a:moveTo>
                    <a:pt x="23651" y="0"/>
                  </a:moveTo>
                  <a:cubicBezTo>
                    <a:pt x="10575" y="0"/>
                    <a:pt x="0" y="10608"/>
                    <a:pt x="0" y="23684"/>
                  </a:cubicBezTo>
                  <a:cubicBezTo>
                    <a:pt x="0" y="36727"/>
                    <a:pt x="10575" y="47334"/>
                    <a:pt x="23651" y="47334"/>
                  </a:cubicBezTo>
                  <a:cubicBezTo>
                    <a:pt x="36727" y="47334"/>
                    <a:pt x="47301" y="36727"/>
                    <a:pt x="47301" y="23684"/>
                  </a:cubicBezTo>
                  <a:cubicBezTo>
                    <a:pt x="47301" y="10608"/>
                    <a:pt x="36727" y="0"/>
                    <a:pt x="2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07;p26">
              <a:extLst>
                <a:ext uri="{FF2B5EF4-FFF2-40B4-BE49-F238E27FC236}">
                  <a16:creationId xmlns:a16="http://schemas.microsoft.com/office/drawing/2014/main" id="{CA8E9371-9DA7-DE99-5E0A-CE6905C961A2}"/>
                </a:ext>
              </a:extLst>
            </p:cNvPr>
            <p:cNvSpPr/>
            <p:nvPr/>
          </p:nvSpPr>
          <p:spPr>
            <a:xfrm>
              <a:off x="7092033" y="3233296"/>
              <a:ext cx="1033762" cy="967542"/>
            </a:xfrm>
            <a:custGeom>
              <a:avLst/>
              <a:gdLst/>
              <a:ahLst/>
              <a:cxnLst/>
              <a:rect l="l" t="t" r="r" b="b"/>
              <a:pathLst>
                <a:path w="36561" h="34219" extrusionOk="0">
                  <a:moveTo>
                    <a:pt x="20996" y="1"/>
                  </a:moveTo>
                  <a:cubicBezTo>
                    <a:pt x="15866" y="1"/>
                    <a:pt x="10414" y="2496"/>
                    <a:pt x="6472" y="7169"/>
                  </a:cubicBezTo>
                  <a:cubicBezTo>
                    <a:pt x="1" y="14875"/>
                    <a:pt x="34" y="25583"/>
                    <a:pt x="6572" y="31053"/>
                  </a:cubicBezTo>
                  <a:cubicBezTo>
                    <a:pt x="9115" y="33191"/>
                    <a:pt x="12274" y="34219"/>
                    <a:pt x="15565" y="34219"/>
                  </a:cubicBezTo>
                  <a:cubicBezTo>
                    <a:pt x="20695" y="34219"/>
                    <a:pt x="26147" y="31724"/>
                    <a:pt x="30089" y="27050"/>
                  </a:cubicBezTo>
                  <a:cubicBezTo>
                    <a:pt x="36560" y="19345"/>
                    <a:pt x="36527" y="8637"/>
                    <a:pt x="29989" y="3166"/>
                  </a:cubicBezTo>
                  <a:cubicBezTo>
                    <a:pt x="27447" y="1028"/>
                    <a:pt x="24288" y="1"/>
                    <a:pt x="209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08;p26">
              <a:extLst>
                <a:ext uri="{FF2B5EF4-FFF2-40B4-BE49-F238E27FC236}">
                  <a16:creationId xmlns:a16="http://schemas.microsoft.com/office/drawing/2014/main" id="{001D9024-E51F-EFAF-283F-867EE37AFDB4}"/>
                </a:ext>
              </a:extLst>
            </p:cNvPr>
            <p:cNvSpPr/>
            <p:nvPr/>
          </p:nvSpPr>
          <p:spPr>
            <a:xfrm>
              <a:off x="6828906" y="3162467"/>
              <a:ext cx="453701" cy="825319"/>
            </a:xfrm>
            <a:custGeom>
              <a:avLst/>
              <a:gdLst/>
              <a:ahLst/>
              <a:cxnLst/>
              <a:rect l="l" t="t" r="r" b="b"/>
              <a:pathLst>
                <a:path w="16046" h="29189" extrusionOk="0">
                  <a:moveTo>
                    <a:pt x="8006" y="401"/>
                  </a:moveTo>
                  <a:lnTo>
                    <a:pt x="8006" y="434"/>
                  </a:lnTo>
                  <a:cubicBezTo>
                    <a:pt x="12209" y="434"/>
                    <a:pt x="15578" y="6739"/>
                    <a:pt x="15578" y="14545"/>
                  </a:cubicBezTo>
                  <a:cubicBezTo>
                    <a:pt x="15578" y="22350"/>
                    <a:pt x="12209" y="28688"/>
                    <a:pt x="8006" y="28688"/>
                  </a:cubicBezTo>
                  <a:cubicBezTo>
                    <a:pt x="3836" y="28688"/>
                    <a:pt x="467" y="22350"/>
                    <a:pt x="467" y="14545"/>
                  </a:cubicBezTo>
                  <a:cubicBezTo>
                    <a:pt x="467" y="6739"/>
                    <a:pt x="3836" y="401"/>
                    <a:pt x="8006" y="401"/>
                  </a:cubicBezTo>
                  <a:close/>
                  <a:moveTo>
                    <a:pt x="8006" y="1"/>
                  </a:moveTo>
                  <a:cubicBezTo>
                    <a:pt x="3603" y="1"/>
                    <a:pt x="0" y="6539"/>
                    <a:pt x="0" y="14578"/>
                  </a:cubicBezTo>
                  <a:cubicBezTo>
                    <a:pt x="0" y="22617"/>
                    <a:pt x="3603" y="29188"/>
                    <a:pt x="8006" y="29188"/>
                  </a:cubicBezTo>
                  <a:cubicBezTo>
                    <a:pt x="12443" y="29188"/>
                    <a:pt x="16045" y="22617"/>
                    <a:pt x="16045" y="14578"/>
                  </a:cubicBezTo>
                  <a:cubicBezTo>
                    <a:pt x="16045" y="6539"/>
                    <a:pt x="12443" y="1"/>
                    <a:pt x="80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09;p26">
              <a:extLst>
                <a:ext uri="{FF2B5EF4-FFF2-40B4-BE49-F238E27FC236}">
                  <a16:creationId xmlns:a16="http://schemas.microsoft.com/office/drawing/2014/main" id="{8FC5C09F-0C2D-50F5-5711-E02F2071A06D}"/>
                </a:ext>
              </a:extLst>
            </p:cNvPr>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10;p26">
              <a:extLst>
                <a:ext uri="{FF2B5EF4-FFF2-40B4-BE49-F238E27FC236}">
                  <a16:creationId xmlns:a16="http://schemas.microsoft.com/office/drawing/2014/main" id="{52BC665E-1B68-3422-772D-0262F937F715}"/>
                </a:ext>
              </a:extLst>
            </p:cNvPr>
            <p:cNvSpPr/>
            <p:nvPr/>
          </p:nvSpPr>
          <p:spPr>
            <a:xfrm>
              <a:off x="7086378" y="3220600"/>
              <a:ext cx="153788" cy="321063"/>
            </a:xfrm>
            <a:custGeom>
              <a:avLst/>
              <a:gdLst/>
              <a:ahLst/>
              <a:cxnLst/>
              <a:rect l="l" t="t" r="r" b="b"/>
              <a:pathLst>
                <a:path w="5439" h="11355" extrusionOk="0">
                  <a:moveTo>
                    <a:pt x="275" y="1"/>
                  </a:moveTo>
                  <a:cubicBezTo>
                    <a:pt x="177" y="1"/>
                    <a:pt x="93" y="44"/>
                    <a:pt x="68" y="146"/>
                  </a:cubicBezTo>
                  <a:cubicBezTo>
                    <a:pt x="1" y="246"/>
                    <a:pt x="68" y="380"/>
                    <a:pt x="168" y="447"/>
                  </a:cubicBezTo>
                  <a:lnTo>
                    <a:pt x="268" y="447"/>
                  </a:lnTo>
                  <a:cubicBezTo>
                    <a:pt x="368" y="447"/>
                    <a:pt x="434" y="413"/>
                    <a:pt x="468" y="313"/>
                  </a:cubicBezTo>
                  <a:cubicBezTo>
                    <a:pt x="535" y="213"/>
                    <a:pt x="468" y="80"/>
                    <a:pt x="368" y="13"/>
                  </a:cubicBezTo>
                  <a:cubicBezTo>
                    <a:pt x="336" y="5"/>
                    <a:pt x="305" y="1"/>
                    <a:pt x="275" y="1"/>
                  </a:cubicBezTo>
                  <a:close/>
                  <a:moveTo>
                    <a:pt x="1423" y="734"/>
                  </a:moveTo>
                  <a:cubicBezTo>
                    <a:pt x="1362" y="734"/>
                    <a:pt x="1305" y="758"/>
                    <a:pt x="1268" y="813"/>
                  </a:cubicBezTo>
                  <a:cubicBezTo>
                    <a:pt x="1168" y="914"/>
                    <a:pt x="1168" y="1047"/>
                    <a:pt x="1268" y="1147"/>
                  </a:cubicBezTo>
                  <a:cubicBezTo>
                    <a:pt x="1302" y="1180"/>
                    <a:pt x="1368" y="1180"/>
                    <a:pt x="1402" y="1214"/>
                  </a:cubicBezTo>
                  <a:cubicBezTo>
                    <a:pt x="1469" y="1180"/>
                    <a:pt x="1535" y="1180"/>
                    <a:pt x="1569" y="1114"/>
                  </a:cubicBezTo>
                  <a:cubicBezTo>
                    <a:pt x="1669" y="1014"/>
                    <a:pt x="1669" y="880"/>
                    <a:pt x="1569" y="780"/>
                  </a:cubicBezTo>
                  <a:cubicBezTo>
                    <a:pt x="1524" y="750"/>
                    <a:pt x="1472" y="734"/>
                    <a:pt x="1423" y="734"/>
                  </a:cubicBezTo>
                  <a:close/>
                  <a:moveTo>
                    <a:pt x="2352" y="1746"/>
                  </a:moveTo>
                  <a:cubicBezTo>
                    <a:pt x="2311" y="1746"/>
                    <a:pt x="2271" y="1757"/>
                    <a:pt x="2236" y="1781"/>
                  </a:cubicBezTo>
                  <a:cubicBezTo>
                    <a:pt x="2136" y="1881"/>
                    <a:pt x="2102" y="2014"/>
                    <a:pt x="2202" y="2114"/>
                  </a:cubicBezTo>
                  <a:cubicBezTo>
                    <a:pt x="2236" y="2181"/>
                    <a:pt x="2302" y="2214"/>
                    <a:pt x="2369" y="2214"/>
                  </a:cubicBezTo>
                  <a:cubicBezTo>
                    <a:pt x="2436" y="2214"/>
                    <a:pt x="2469" y="2181"/>
                    <a:pt x="2503" y="2148"/>
                  </a:cubicBezTo>
                  <a:cubicBezTo>
                    <a:pt x="2603" y="2081"/>
                    <a:pt x="2636" y="1948"/>
                    <a:pt x="2569" y="1848"/>
                  </a:cubicBezTo>
                  <a:cubicBezTo>
                    <a:pt x="2505" y="1783"/>
                    <a:pt x="2426" y="1746"/>
                    <a:pt x="2352" y="1746"/>
                  </a:cubicBezTo>
                  <a:close/>
                  <a:moveTo>
                    <a:pt x="3116" y="2902"/>
                  </a:moveTo>
                  <a:cubicBezTo>
                    <a:pt x="3088" y="2902"/>
                    <a:pt x="3061" y="2907"/>
                    <a:pt x="3036" y="2915"/>
                  </a:cubicBezTo>
                  <a:cubicBezTo>
                    <a:pt x="2903" y="2982"/>
                    <a:pt x="2870" y="3148"/>
                    <a:pt x="2936" y="3249"/>
                  </a:cubicBezTo>
                  <a:cubicBezTo>
                    <a:pt x="2970" y="3315"/>
                    <a:pt x="3036" y="3349"/>
                    <a:pt x="3136" y="3349"/>
                  </a:cubicBezTo>
                  <a:cubicBezTo>
                    <a:pt x="3170" y="3349"/>
                    <a:pt x="3203" y="3349"/>
                    <a:pt x="3236" y="3315"/>
                  </a:cubicBezTo>
                  <a:cubicBezTo>
                    <a:pt x="3370" y="3282"/>
                    <a:pt x="3403" y="3115"/>
                    <a:pt x="3337" y="3015"/>
                  </a:cubicBezTo>
                  <a:cubicBezTo>
                    <a:pt x="3287" y="2940"/>
                    <a:pt x="3199" y="2902"/>
                    <a:pt x="3116" y="2902"/>
                  </a:cubicBezTo>
                  <a:close/>
                  <a:moveTo>
                    <a:pt x="3726" y="4141"/>
                  </a:moveTo>
                  <a:cubicBezTo>
                    <a:pt x="3707" y="4141"/>
                    <a:pt x="3688" y="4143"/>
                    <a:pt x="3670" y="4149"/>
                  </a:cubicBezTo>
                  <a:cubicBezTo>
                    <a:pt x="3537" y="4216"/>
                    <a:pt x="3503" y="4349"/>
                    <a:pt x="3537" y="4449"/>
                  </a:cubicBezTo>
                  <a:cubicBezTo>
                    <a:pt x="3570" y="4549"/>
                    <a:pt x="3670" y="4583"/>
                    <a:pt x="3737" y="4583"/>
                  </a:cubicBezTo>
                  <a:lnTo>
                    <a:pt x="3837" y="4583"/>
                  </a:lnTo>
                  <a:cubicBezTo>
                    <a:pt x="3937" y="4549"/>
                    <a:pt x="4004" y="4416"/>
                    <a:pt x="3970" y="4283"/>
                  </a:cubicBezTo>
                  <a:cubicBezTo>
                    <a:pt x="3915" y="4200"/>
                    <a:pt x="3815" y="4141"/>
                    <a:pt x="3726" y="4141"/>
                  </a:cubicBezTo>
                  <a:close/>
                  <a:moveTo>
                    <a:pt x="4224" y="5442"/>
                  </a:moveTo>
                  <a:cubicBezTo>
                    <a:pt x="4206" y="5442"/>
                    <a:pt x="4188" y="5444"/>
                    <a:pt x="4170" y="5450"/>
                  </a:cubicBezTo>
                  <a:cubicBezTo>
                    <a:pt x="4037" y="5483"/>
                    <a:pt x="3970" y="5617"/>
                    <a:pt x="4004" y="5750"/>
                  </a:cubicBezTo>
                  <a:cubicBezTo>
                    <a:pt x="4037" y="5850"/>
                    <a:pt x="4137" y="5884"/>
                    <a:pt x="4237" y="5884"/>
                  </a:cubicBezTo>
                  <a:lnTo>
                    <a:pt x="4304" y="5884"/>
                  </a:lnTo>
                  <a:cubicBezTo>
                    <a:pt x="4437" y="5850"/>
                    <a:pt x="4504" y="5717"/>
                    <a:pt x="4437" y="5617"/>
                  </a:cubicBezTo>
                  <a:cubicBezTo>
                    <a:pt x="4410" y="5506"/>
                    <a:pt x="4313" y="5442"/>
                    <a:pt x="4224" y="5442"/>
                  </a:cubicBezTo>
                  <a:close/>
                  <a:moveTo>
                    <a:pt x="4625" y="6776"/>
                  </a:moveTo>
                  <a:cubicBezTo>
                    <a:pt x="4606" y="6776"/>
                    <a:pt x="4588" y="6779"/>
                    <a:pt x="4571" y="6784"/>
                  </a:cubicBezTo>
                  <a:cubicBezTo>
                    <a:pt x="4437" y="6818"/>
                    <a:pt x="4371" y="6951"/>
                    <a:pt x="4404" y="7051"/>
                  </a:cubicBezTo>
                  <a:cubicBezTo>
                    <a:pt x="4404" y="7151"/>
                    <a:pt x="4504" y="7218"/>
                    <a:pt x="4604" y="7218"/>
                  </a:cubicBezTo>
                  <a:lnTo>
                    <a:pt x="4671" y="7218"/>
                  </a:lnTo>
                  <a:cubicBezTo>
                    <a:pt x="4771" y="7185"/>
                    <a:pt x="4871" y="7085"/>
                    <a:pt x="4838" y="6951"/>
                  </a:cubicBezTo>
                  <a:cubicBezTo>
                    <a:pt x="4810" y="6841"/>
                    <a:pt x="4714" y="6776"/>
                    <a:pt x="4625" y="6776"/>
                  </a:cubicBezTo>
                  <a:close/>
                  <a:moveTo>
                    <a:pt x="4925" y="8144"/>
                  </a:moveTo>
                  <a:cubicBezTo>
                    <a:pt x="4906" y="8144"/>
                    <a:pt x="4888" y="8146"/>
                    <a:pt x="4871" y="8152"/>
                  </a:cubicBezTo>
                  <a:cubicBezTo>
                    <a:pt x="4738" y="8152"/>
                    <a:pt x="4637" y="8286"/>
                    <a:pt x="4671" y="8419"/>
                  </a:cubicBezTo>
                  <a:cubicBezTo>
                    <a:pt x="4704" y="8519"/>
                    <a:pt x="4804" y="8586"/>
                    <a:pt x="4904" y="8586"/>
                  </a:cubicBezTo>
                  <a:lnTo>
                    <a:pt x="4938" y="8586"/>
                  </a:lnTo>
                  <a:cubicBezTo>
                    <a:pt x="5071" y="8552"/>
                    <a:pt x="5138" y="8452"/>
                    <a:pt x="5138" y="8319"/>
                  </a:cubicBezTo>
                  <a:cubicBezTo>
                    <a:pt x="5110" y="8208"/>
                    <a:pt x="5014" y="8144"/>
                    <a:pt x="4925" y="8144"/>
                  </a:cubicBezTo>
                  <a:close/>
                  <a:moveTo>
                    <a:pt x="5122" y="9513"/>
                  </a:moveTo>
                  <a:cubicBezTo>
                    <a:pt x="5106" y="9513"/>
                    <a:pt x="5089" y="9515"/>
                    <a:pt x="5071" y="9520"/>
                  </a:cubicBezTo>
                  <a:cubicBezTo>
                    <a:pt x="4938" y="9520"/>
                    <a:pt x="4871" y="9620"/>
                    <a:pt x="4871" y="9753"/>
                  </a:cubicBezTo>
                  <a:cubicBezTo>
                    <a:pt x="4871" y="9887"/>
                    <a:pt x="4971" y="9953"/>
                    <a:pt x="5104" y="9953"/>
                  </a:cubicBezTo>
                  <a:lnTo>
                    <a:pt x="5138" y="9953"/>
                  </a:lnTo>
                  <a:cubicBezTo>
                    <a:pt x="5238" y="9953"/>
                    <a:pt x="5338" y="9820"/>
                    <a:pt x="5338" y="9720"/>
                  </a:cubicBezTo>
                  <a:cubicBezTo>
                    <a:pt x="5309" y="9604"/>
                    <a:pt x="5230" y="9513"/>
                    <a:pt x="5122" y="9513"/>
                  </a:cubicBezTo>
                  <a:close/>
                  <a:moveTo>
                    <a:pt x="5205" y="10887"/>
                  </a:moveTo>
                  <a:cubicBezTo>
                    <a:pt x="5071" y="10887"/>
                    <a:pt x="4971" y="10987"/>
                    <a:pt x="4971" y="11121"/>
                  </a:cubicBezTo>
                  <a:cubicBezTo>
                    <a:pt x="5004" y="11254"/>
                    <a:pt x="5104" y="11354"/>
                    <a:pt x="5238" y="11354"/>
                  </a:cubicBezTo>
                  <a:cubicBezTo>
                    <a:pt x="5338" y="11321"/>
                    <a:pt x="5438" y="11221"/>
                    <a:pt x="5438" y="11121"/>
                  </a:cubicBezTo>
                  <a:cubicBezTo>
                    <a:pt x="5438" y="10987"/>
                    <a:pt x="5338" y="10887"/>
                    <a:pt x="5205" y="108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11;p26">
              <a:extLst>
                <a:ext uri="{FF2B5EF4-FFF2-40B4-BE49-F238E27FC236}">
                  <a16:creationId xmlns:a16="http://schemas.microsoft.com/office/drawing/2014/main" id="{2205E3FF-B0BD-C709-6794-88C5CEB00D76}"/>
                </a:ext>
              </a:extLst>
            </p:cNvPr>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12;p26">
              <a:extLst>
                <a:ext uri="{FF2B5EF4-FFF2-40B4-BE49-F238E27FC236}">
                  <a16:creationId xmlns:a16="http://schemas.microsoft.com/office/drawing/2014/main" id="{3044F535-E850-7426-37EA-F6A357DCE7BA}"/>
                </a:ext>
              </a:extLst>
            </p:cNvPr>
            <p:cNvSpPr/>
            <p:nvPr/>
          </p:nvSpPr>
          <p:spPr>
            <a:xfrm>
              <a:off x="6601603" y="4046230"/>
              <a:ext cx="963951" cy="425397"/>
            </a:xfrm>
            <a:custGeom>
              <a:avLst/>
              <a:gdLst/>
              <a:ahLst/>
              <a:cxnLst/>
              <a:rect l="l" t="t" r="r" b="b"/>
              <a:pathLst>
                <a:path w="34092" h="15045" extrusionOk="0">
                  <a:moveTo>
                    <a:pt x="25185" y="0"/>
                  </a:moveTo>
                  <a:cubicBezTo>
                    <a:pt x="20615" y="0"/>
                    <a:pt x="10107" y="5471"/>
                    <a:pt x="2469" y="9807"/>
                  </a:cubicBezTo>
                  <a:cubicBezTo>
                    <a:pt x="0" y="11242"/>
                    <a:pt x="1001" y="15045"/>
                    <a:pt x="3870" y="15045"/>
                  </a:cubicBezTo>
                  <a:lnTo>
                    <a:pt x="31656" y="15045"/>
                  </a:lnTo>
                  <a:cubicBezTo>
                    <a:pt x="31656" y="15045"/>
                    <a:pt x="34091" y="0"/>
                    <a:pt x="2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13;p26">
              <a:extLst>
                <a:ext uri="{FF2B5EF4-FFF2-40B4-BE49-F238E27FC236}">
                  <a16:creationId xmlns:a16="http://schemas.microsoft.com/office/drawing/2014/main" id="{F273E464-1BA3-ADD4-5F1A-B2D51D36AF37}"/>
                </a:ext>
              </a:extLst>
            </p:cNvPr>
            <p:cNvSpPr/>
            <p:nvPr/>
          </p:nvSpPr>
          <p:spPr>
            <a:xfrm>
              <a:off x="7234454" y="1161077"/>
              <a:ext cx="1130915" cy="996524"/>
            </a:xfrm>
            <a:custGeom>
              <a:avLst/>
              <a:gdLst/>
              <a:ahLst/>
              <a:cxnLst/>
              <a:rect l="l" t="t" r="r" b="b"/>
              <a:pathLst>
                <a:path w="39997" h="35244" extrusionOk="0">
                  <a:moveTo>
                    <a:pt x="20030" y="0"/>
                  </a:moveTo>
                  <a:cubicBezTo>
                    <a:pt x="13102" y="0"/>
                    <a:pt x="6534" y="4095"/>
                    <a:pt x="3737" y="10874"/>
                  </a:cubicBezTo>
                  <a:cubicBezTo>
                    <a:pt x="1" y="19881"/>
                    <a:pt x="4271" y="30188"/>
                    <a:pt x="13277" y="33891"/>
                  </a:cubicBezTo>
                  <a:cubicBezTo>
                    <a:pt x="15481" y="34808"/>
                    <a:pt x="17766" y="35243"/>
                    <a:pt x="20014" y="35243"/>
                  </a:cubicBezTo>
                  <a:cubicBezTo>
                    <a:pt x="26918" y="35243"/>
                    <a:pt x="33475" y="31145"/>
                    <a:pt x="36293" y="24351"/>
                  </a:cubicBezTo>
                  <a:cubicBezTo>
                    <a:pt x="39996" y="15377"/>
                    <a:pt x="35726" y="5070"/>
                    <a:pt x="26753" y="1334"/>
                  </a:cubicBezTo>
                  <a:cubicBezTo>
                    <a:pt x="24552" y="429"/>
                    <a:pt x="22272" y="0"/>
                    <a:pt x="20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14;p26">
              <a:extLst>
                <a:ext uri="{FF2B5EF4-FFF2-40B4-BE49-F238E27FC236}">
                  <a16:creationId xmlns:a16="http://schemas.microsoft.com/office/drawing/2014/main" id="{53BFE8E5-8ED3-A064-68C6-50F9FDFDBDA9}"/>
                </a:ext>
              </a:extLst>
            </p:cNvPr>
            <p:cNvSpPr/>
            <p:nvPr/>
          </p:nvSpPr>
          <p:spPr>
            <a:xfrm>
              <a:off x="7477817" y="1449822"/>
              <a:ext cx="834735" cy="693671"/>
            </a:xfrm>
            <a:custGeom>
              <a:avLst/>
              <a:gdLst/>
              <a:ahLst/>
              <a:cxnLst/>
              <a:rect l="l" t="t" r="r" b="b"/>
              <a:pathLst>
                <a:path w="29522" h="24533" extrusionOk="0">
                  <a:moveTo>
                    <a:pt x="17978" y="1"/>
                  </a:moveTo>
                  <a:cubicBezTo>
                    <a:pt x="14682" y="1"/>
                    <a:pt x="11059" y="1261"/>
                    <a:pt x="7939" y="3764"/>
                  </a:cubicBezTo>
                  <a:cubicBezTo>
                    <a:pt x="1868" y="8668"/>
                    <a:pt x="0" y="16440"/>
                    <a:pt x="3769" y="21110"/>
                  </a:cubicBezTo>
                  <a:cubicBezTo>
                    <a:pt x="5602" y="23397"/>
                    <a:pt x="8427" y="24532"/>
                    <a:pt x="11545" y="24532"/>
                  </a:cubicBezTo>
                  <a:cubicBezTo>
                    <a:pt x="14840" y="24532"/>
                    <a:pt x="18462" y="23263"/>
                    <a:pt x="21582" y="20743"/>
                  </a:cubicBezTo>
                  <a:cubicBezTo>
                    <a:pt x="27653" y="15840"/>
                    <a:pt x="29521" y="8101"/>
                    <a:pt x="25752" y="3398"/>
                  </a:cubicBezTo>
                  <a:cubicBezTo>
                    <a:pt x="23920" y="1128"/>
                    <a:pt x="21095" y="1"/>
                    <a:pt x="17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15;p26">
              <a:extLst>
                <a:ext uri="{FF2B5EF4-FFF2-40B4-BE49-F238E27FC236}">
                  <a16:creationId xmlns:a16="http://schemas.microsoft.com/office/drawing/2014/main" id="{FD0E617D-36FD-0309-ADC3-0D168D3420AA}"/>
                </a:ext>
              </a:extLst>
            </p:cNvPr>
            <p:cNvSpPr/>
            <p:nvPr/>
          </p:nvSpPr>
          <p:spPr>
            <a:xfrm>
              <a:off x="7317470" y="1283141"/>
              <a:ext cx="502729" cy="604180"/>
            </a:xfrm>
            <a:custGeom>
              <a:avLst/>
              <a:gdLst/>
              <a:ahLst/>
              <a:cxnLst/>
              <a:rect l="l" t="t" r="r" b="b"/>
              <a:pathLst>
                <a:path w="17780" h="21368" extrusionOk="0">
                  <a:moveTo>
                    <a:pt x="9907" y="386"/>
                  </a:moveTo>
                  <a:cubicBezTo>
                    <a:pt x="10408" y="386"/>
                    <a:pt x="10941" y="486"/>
                    <a:pt x="11475" y="653"/>
                  </a:cubicBezTo>
                  <a:cubicBezTo>
                    <a:pt x="15445" y="1854"/>
                    <a:pt x="17313" y="7324"/>
                    <a:pt x="15645" y="12862"/>
                  </a:cubicBezTo>
                  <a:cubicBezTo>
                    <a:pt x="14911" y="15430"/>
                    <a:pt x="13410" y="17699"/>
                    <a:pt x="11342" y="19366"/>
                  </a:cubicBezTo>
                  <a:cubicBezTo>
                    <a:pt x="9944" y="20427"/>
                    <a:pt x="8441" y="20982"/>
                    <a:pt x="6998" y="20982"/>
                  </a:cubicBezTo>
                  <a:cubicBezTo>
                    <a:pt x="6444" y="20982"/>
                    <a:pt x="5898" y="20901"/>
                    <a:pt x="5371" y="20734"/>
                  </a:cubicBezTo>
                  <a:cubicBezTo>
                    <a:pt x="3503" y="20167"/>
                    <a:pt x="2002" y="18566"/>
                    <a:pt x="1201" y="16298"/>
                  </a:cubicBezTo>
                  <a:cubicBezTo>
                    <a:pt x="401" y="13762"/>
                    <a:pt x="434" y="11027"/>
                    <a:pt x="1235" y="8492"/>
                  </a:cubicBezTo>
                  <a:cubicBezTo>
                    <a:pt x="2702" y="3688"/>
                    <a:pt x="6372" y="386"/>
                    <a:pt x="9907" y="386"/>
                  </a:cubicBezTo>
                  <a:close/>
                  <a:moveTo>
                    <a:pt x="9901" y="1"/>
                  </a:moveTo>
                  <a:cubicBezTo>
                    <a:pt x="6195" y="1"/>
                    <a:pt x="2369" y="3396"/>
                    <a:pt x="868" y="8392"/>
                  </a:cubicBezTo>
                  <a:cubicBezTo>
                    <a:pt x="34" y="10994"/>
                    <a:pt x="0" y="13796"/>
                    <a:pt x="834" y="16398"/>
                  </a:cubicBezTo>
                  <a:cubicBezTo>
                    <a:pt x="1668" y="18833"/>
                    <a:pt x="3236" y="20501"/>
                    <a:pt x="5271" y="21134"/>
                  </a:cubicBezTo>
                  <a:cubicBezTo>
                    <a:pt x="5838" y="21301"/>
                    <a:pt x="6438" y="21368"/>
                    <a:pt x="7005" y="21368"/>
                  </a:cubicBezTo>
                  <a:cubicBezTo>
                    <a:pt x="8673" y="21334"/>
                    <a:pt x="10308" y="20734"/>
                    <a:pt x="11609" y="19667"/>
                  </a:cubicBezTo>
                  <a:cubicBezTo>
                    <a:pt x="13743" y="17932"/>
                    <a:pt x="15278" y="15630"/>
                    <a:pt x="16012" y="12995"/>
                  </a:cubicBezTo>
                  <a:cubicBezTo>
                    <a:pt x="17780" y="7224"/>
                    <a:pt x="15778" y="1520"/>
                    <a:pt x="11609" y="253"/>
                  </a:cubicBezTo>
                  <a:cubicBezTo>
                    <a:pt x="11048" y="82"/>
                    <a:pt x="10476" y="1"/>
                    <a:pt x="9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16;p26">
              <a:extLst>
                <a:ext uri="{FF2B5EF4-FFF2-40B4-BE49-F238E27FC236}">
                  <a16:creationId xmlns:a16="http://schemas.microsoft.com/office/drawing/2014/main" id="{777D87ED-262B-5275-CF37-B7C23EE2B26E}"/>
                </a:ext>
              </a:extLst>
            </p:cNvPr>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17;p26">
              <a:extLst>
                <a:ext uri="{FF2B5EF4-FFF2-40B4-BE49-F238E27FC236}">
                  <a16:creationId xmlns:a16="http://schemas.microsoft.com/office/drawing/2014/main" id="{0DA89093-9DCD-92F6-597E-E3DDB0D4297F}"/>
                </a:ext>
              </a:extLst>
            </p:cNvPr>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18;p26">
              <a:extLst>
                <a:ext uri="{FF2B5EF4-FFF2-40B4-BE49-F238E27FC236}">
                  <a16:creationId xmlns:a16="http://schemas.microsoft.com/office/drawing/2014/main" id="{4F954A88-0181-2EF9-EE8A-1A7CEBC14EBC}"/>
                </a:ext>
              </a:extLst>
            </p:cNvPr>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19;p26">
              <a:extLst>
                <a:ext uri="{FF2B5EF4-FFF2-40B4-BE49-F238E27FC236}">
                  <a16:creationId xmlns:a16="http://schemas.microsoft.com/office/drawing/2014/main" id="{95B4114F-E4FC-4459-8628-B07F03922287}"/>
                </a:ext>
              </a:extLst>
            </p:cNvPr>
            <p:cNvSpPr/>
            <p:nvPr/>
          </p:nvSpPr>
          <p:spPr>
            <a:xfrm>
              <a:off x="7190147" y="1752901"/>
              <a:ext cx="959569" cy="1688781"/>
            </a:xfrm>
            <a:custGeom>
              <a:avLst/>
              <a:gdLst/>
              <a:ahLst/>
              <a:cxnLst/>
              <a:rect l="l" t="t" r="r" b="b"/>
              <a:pathLst>
                <a:path w="33937" h="59727" extrusionOk="0">
                  <a:moveTo>
                    <a:pt x="26309" y="1"/>
                  </a:moveTo>
                  <a:cubicBezTo>
                    <a:pt x="24279" y="1"/>
                    <a:pt x="22389" y="704"/>
                    <a:pt x="21582" y="2185"/>
                  </a:cubicBezTo>
                  <a:cubicBezTo>
                    <a:pt x="19837" y="5389"/>
                    <a:pt x="13780" y="8349"/>
                    <a:pt x="10114" y="8349"/>
                  </a:cubicBezTo>
                  <a:cubicBezTo>
                    <a:pt x="9084" y="8349"/>
                    <a:pt x="8243" y="8116"/>
                    <a:pt x="7739" y="7589"/>
                  </a:cubicBezTo>
                  <a:cubicBezTo>
                    <a:pt x="3769" y="12226"/>
                    <a:pt x="601" y="32807"/>
                    <a:pt x="0" y="42948"/>
                  </a:cubicBezTo>
                  <a:cubicBezTo>
                    <a:pt x="3036" y="43582"/>
                    <a:pt x="9941" y="48418"/>
                    <a:pt x="10574" y="55824"/>
                  </a:cubicBezTo>
                  <a:cubicBezTo>
                    <a:pt x="13488" y="58663"/>
                    <a:pt x="17117" y="59727"/>
                    <a:pt x="20281" y="59727"/>
                  </a:cubicBezTo>
                  <a:cubicBezTo>
                    <a:pt x="24216" y="59727"/>
                    <a:pt x="27431" y="58080"/>
                    <a:pt x="27653" y="56157"/>
                  </a:cubicBezTo>
                  <a:cubicBezTo>
                    <a:pt x="28087" y="51387"/>
                    <a:pt x="26552" y="48252"/>
                    <a:pt x="22616" y="45049"/>
                  </a:cubicBezTo>
                  <a:cubicBezTo>
                    <a:pt x="23917" y="23501"/>
                    <a:pt x="32056" y="12426"/>
                    <a:pt x="33190" y="6188"/>
                  </a:cubicBezTo>
                  <a:cubicBezTo>
                    <a:pt x="33936" y="2203"/>
                    <a:pt x="29902" y="1"/>
                    <a:pt x="26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20;p26">
              <a:extLst>
                <a:ext uri="{FF2B5EF4-FFF2-40B4-BE49-F238E27FC236}">
                  <a16:creationId xmlns:a16="http://schemas.microsoft.com/office/drawing/2014/main" id="{0025F414-1ABA-D2AA-8871-3FE5E039099A}"/>
                </a:ext>
              </a:extLst>
            </p:cNvPr>
            <p:cNvSpPr/>
            <p:nvPr/>
          </p:nvSpPr>
          <p:spPr>
            <a:xfrm>
              <a:off x="7434415" y="3018971"/>
              <a:ext cx="376029" cy="88840"/>
            </a:xfrm>
            <a:custGeom>
              <a:avLst/>
              <a:gdLst/>
              <a:ahLst/>
              <a:cxnLst/>
              <a:rect l="l" t="t" r="r" b="b"/>
              <a:pathLst>
                <a:path w="13299" h="3142" extrusionOk="0">
                  <a:moveTo>
                    <a:pt x="11828" y="0"/>
                  </a:moveTo>
                  <a:cubicBezTo>
                    <a:pt x="9277" y="0"/>
                    <a:pt x="3930" y="427"/>
                    <a:pt x="167" y="2741"/>
                  </a:cubicBezTo>
                  <a:cubicBezTo>
                    <a:pt x="1" y="2874"/>
                    <a:pt x="67" y="3141"/>
                    <a:pt x="301" y="3141"/>
                  </a:cubicBezTo>
                  <a:lnTo>
                    <a:pt x="401" y="3141"/>
                  </a:lnTo>
                  <a:cubicBezTo>
                    <a:pt x="4166" y="830"/>
                    <a:pt x="9542" y="447"/>
                    <a:pt x="11980" y="447"/>
                  </a:cubicBezTo>
                  <a:cubicBezTo>
                    <a:pt x="12392" y="447"/>
                    <a:pt x="12721" y="458"/>
                    <a:pt x="12943" y="472"/>
                  </a:cubicBezTo>
                  <a:cubicBezTo>
                    <a:pt x="12954" y="474"/>
                    <a:pt x="12964" y="474"/>
                    <a:pt x="12973" y="474"/>
                  </a:cubicBezTo>
                  <a:cubicBezTo>
                    <a:pt x="13248" y="474"/>
                    <a:pt x="13299" y="39"/>
                    <a:pt x="12977" y="39"/>
                  </a:cubicBezTo>
                  <a:cubicBezTo>
                    <a:pt x="12724" y="17"/>
                    <a:pt x="12330" y="0"/>
                    <a:pt x="1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21;p26">
              <a:extLst>
                <a:ext uri="{FF2B5EF4-FFF2-40B4-BE49-F238E27FC236}">
                  <a16:creationId xmlns:a16="http://schemas.microsoft.com/office/drawing/2014/main" id="{AF2980C6-F3A7-4866-7EFE-A9434B60056F}"/>
                </a:ext>
              </a:extLst>
            </p:cNvPr>
            <p:cNvSpPr/>
            <p:nvPr/>
          </p:nvSpPr>
          <p:spPr>
            <a:xfrm>
              <a:off x="5532978" y="1636776"/>
              <a:ext cx="173580" cy="179829"/>
            </a:xfrm>
            <a:custGeom>
              <a:avLst/>
              <a:gdLst/>
              <a:ahLst/>
              <a:cxnLst/>
              <a:rect l="l" t="t" r="r" b="b"/>
              <a:pathLst>
                <a:path w="6139" h="6360" extrusionOk="0">
                  <a:moveTo>
                    <a:pt x="1835" y="221"/>
                  </a:moveTo>
                  <a:cubicBezTo>
                    <a:pt x="2135" y="221"/>
                    <a:pt x="2469" y="288"/>
                    <a:pt x="2736" y="455"/>
                  </a:cubicBezTo>
                  <a:cubicBezTo>
                    <a:pt x="3503" y="788"/>
                    <a:pt x="4137" y="1355"/>
                    <a:pt x="4637" y="2056"/>
                  </a:cubicBezTo>
                  <a:cubicBezTo>
                    <a:pt x="5705" y="3557"/>
                    <a:pt x="5905" y="5292"/>
                    <a:pt x="5038" y="5892"/>
                  </a:cubicBezTo>
                  <a:cubicBezTo>
                    <a:pt x="4833" y="6047"/>
                    <a:pt x="4583" y="6120"/>
                    <a:pt x="4306" y="6120"/>
                  </a:cubicBezTo>
                  <a:cubicBezTo>
                    <a:pt x="3449" y="6120"/>
                    <a:pt x="2333" y="5424"/>
                    <a:pt x="1502" y="4291"/>
                  </a:cubicBezTo>
                  <a:cubicBezTo>
                    <a:pt x="434" y="2790"/>
                    <a:pt x="267" y="1055"/>
                    <a:pt x="1101" y="455"/>
                  </a:cubicBezTo>
                  <a:cubicBezTo>
                    <a:pt x="1302" y="288"/>
                    <a:pt x="1568" y="221"/>
                    <a:pt x="1835" y="221"/>
                  </a:cubicBezTo>
                  <a:close/>
                  <a:moveTo>
                    <a:pt x="1827" y="0"/>
                  </a:moveTo>
                  <a:cubicBezTo>
                    <a:pt x="1500" y="0"/>
                    <a:pt x="1208" y="83"/>
                    <a:pt x="968" y="255"/>
                  </a:cubicBezTo>
                  <a:cubicBezTo>
                    <a:pt x="1" y="955"/>
                    <a:pt x="167" y="2823"/>
                    <a:pt x="1335" y="4424"/>
                  </a:cubicBezTo>
                  <a:cubicBezTo>
                    <a:pt x="2202" y="5625"/>
                    <a:pt x="3403" y="6359"/>
                    <a:pt x="4337" y="6359"/>
                  </a:cubicBezTo>
                  <a:cubicBezTo>
                    <a:pt x="4637" y="6359"/>
                    <a:pt x="4937" y="6259"/>
                    <a:pt x="5204" y="6059"/>
                  </a:cubicBezTo>
                  <a:cubicBezTo>
                    <a:pt x="6138" y="5358"/>
                    <a:pt x="5972" y="3490"/>
                    <a:pt x="4804" y="1889"/>
                  </a:cubicBezTo>
                  <a:cubicBezTo>
                    <a:pt x="4304" y="1189"/>
                    <a:pt x="3637" y="588"/>
                    <a:pt x="2836" y="221"/>
                  </a:cubicBezTo>
                  <a:cubicBezTo>
                    <a:pt x="2479" y="75"/>
                    <a:pt x="2137"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p45"/>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It’s complete but…</a:t>
            </a:r>
            <a:endParaRPr dirty="0"/>
          </a:p>
        </p:txBody>
      </p:sp>
      <p:sp>
        <p:nvSpPr>
          <p:cNvPr id="909" name="Google Shape;909;p45"/>
          <p:cNvSpPr txBox="1">
            <a:spLocks noGrp="1"/>
          </p:cNvSpPr>
          <p:nvPr>
            <p:ph type="subTitle" idx="4294967295"/>
          </p:nvPr>
        </p:nvSpPr>
        <p:spPr>
          <a:xfrm>
            <a:off x="6513972" y="3740100"/>
            <a:ext cx="1910400" cy="105395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Collision with table, required additional navigation step to avoid getting stuck</a:t>
            </a:r>
            <a:endParaRPr sz="1400" dirty="0"/>
          </a:p>
        </p:txBody>
      </p:sp>
      <p:sp>
        <p:nvSpPr>
          <p:cNvPr id="910" name="Google Shape;910;p45"/>
          <p:cNvSpPr txBox="1">
            <a:spLocks noGrp="1"/>
          </p:cNvSpPr>
          <p:nvPr>
            <p:ph type="subTitle" idx="4294967295"/>
          </p:nvPr>
        </p:nvSpPr>
        <p:spPr>
          <a:xfrm>
            <a:off x="6513972" y="3388576"/>
            <a:ext cx="2275698"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latin typeface="Poppins Black"/>
                <a:ea typeface="Poppins Black"/>
                <a:cs typeface="Poppins Black"/>
                <a:sym typeface="Poppins Black"/>
              </a:rPr>
              <a:t>Navigation Plan</a:t>
            </a:r>
          </a:p>
        </p:txBody>
      </p:sp>
      <p:sp>
        <p:nvSpPr>
          <p:cNvPr id="911" name="Google Shape;911;p45"/>
          <p:cNvSpPr txBox="1">
            <a:spLocks noGrp="1"/>
          </p:cNvSpPr>
          <p:nvPr>
            <p:ph type="subTitle" idx="4294967295"/>
          </p:nvPr>
        </p:nvSpPr>
        <p:spPr>
          <a:xfrm>
            <a:off x="6561142" y="1628025"/>
            <a:ext cx="19104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Poppins Black"/>
                <a:ea typeface="Poppins Black"/>
                <a:cs typeface="Poppins Black"/>
                <a:sym typeface="Poppins Black"/>
              </a:rPr>
              <a:t>VLAB Error</a:t>
            </a:r>
            <a:endParaRPr dirty="0">
              <a:latin typeface="Poppins Black"/>
              <a:ea typeface="Poppins Black"/>
              <a:cs typeface="Poppins Black"/>
              <a:sym typeface="Poppins Black"/>
            </a:endParaRPr>
          </a:p>
        </p:txBody>
      </p:sp>
      <p:sp>
        <p:nvSpPr>
          <p:cNvPr id="912" name="Google Shape;912;p45"/>
          <p:cNvSpPr txBox="1">
            <a:spLocks noGrp="1"/>
          </p:cNvSpPr>
          <p:nvPr>
            <p:ph type="subTitle" idx="4294967295"/>
          </p:nvPr>
        </p:nvSpPr>
        <p:spPr>
          <a:xfrm>
            <a:off x="6561142" y="1979550"/>
            <a:ext cx="1910400" cy="7591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Often connection rejected, big waste of time</a:t>
            </a:r>
            <a:endParaRPr sz="1400" dirty="0"/>
          </a:p>
        </p:txBody>
      </p:sp>
      <p:sp>
        <p:nvSpPr>
          <p:cNvPr id="913" name="Google Shape;913;p45"/>
          <p:cNvSpPr/>
          <p:nvPr/>
        </p:nvSpPr>
        <p:spPr>
          <a:xfrm>
            <a:off x="6898989" y="1390142"/>
            <a:ext cx="181500" cy="181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5"/>
          <p:cNvSpPr/>
          <p:nvPr/>
        </p:nvSpPr>
        <p:spPr>
          <a:xfrm>
            <a:off x="6613694" y="3170855"/>
            <a:ext cx="181500" cy="181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5"/>
          <p:cNvSpPr txBox="1">
            <a:spLocks noGrp="1"/>
          </p:cNvSpPr>
          <p:nvPr>
            <p:ph type="subTitle" idx="4294967295"/>
          </p:nvPr>
        </p:nvSpPr>
        <p:spPr>
          <a:xfrm>
            <a:off x="721968" y="3309428"/>
            <a:ext cx="1911900" cy="798643"/>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dirty="0"/>
              <a:t>Sometimes touches other obstables</a:t>
            </a:r>
            <a:endParaRPr sz="1400" dirty="0"/>
          </a:p>
        </p:txBody>
      </p:sp>
      <p:sp>
        <p:nvSpPr>
          <p:cNvPr id="916" name="Google Shape;916;p45"/>
          <p:cNvSpPr txBox="1">
            <a:spLocks noGrp="1"/>
          </p:cNvSpPr>
          <p:nvPr>
            <p:ph type="subTitle" idx="4294967295"/>
          </p:nvPr>
        </p:nvSpPr>
        <p:spPr>
          <a:xfrm>
            <a:off x="718178" y="2698800"/>
            <a:ext cx="1911900" cy="602094"/>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latin typeface="Poppins Black"/>
                <a:ea typeface="Poppins Black"/>
                <a:cs typeface="Poppins Black"/>
                <a:sym typeface="Poppins Black"/>
              </a:rPr>
              <a:t>Pick and Place routines</a:t>
            </a:r>
            <a:endParaRPr dirty="0">
              <a:latin typeface="Poppins Black"/>
              <a:ea typeface="Poppins Black"/>
              <a:cs typeface="Poppins Black"/>
              <a:sym typeface="Poppins Black"/>
            </a:endParaRPr>
          </a:p>
        </p:txBody>
      </p:sp>
      <p:sp>
        <p:nvSpPr>
          <p:cNvPr id="917" name="Google Shape;917;p45"/>
          <p:cNvSpPr/>
          <p:nvPr/>
        </p:nvSpPr>
        <p:spPr>
          <a:xfrm>
            <a:off x="2343447" y="2482492"/>
            <a:ext cx="181500" cy="181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nvGrpSpPr>
          <p:cNvPr id="918" name="Google Shape;918;p45"/>
          <p:cNvGrpSpPr/>
          <p:nvPr/>
        </p:nvGrpSpPr>
        <p:grpSpPr>
          <a:xfrm>
            <a:off x="2954927" y="1597012"/>
            <a:ext cx="3256837" cy="2798228"/>
            <a:chOff x="2922397" y="1693395"/>
            <a:chExt cx="3387950" cy="2910879"/>
          </a:xfrm>
        </p:grpSpPr>
        <p:sp>
          <p:nvSpPr>
            <p:cNvPr id="919" name="Google Shape;919;p45"/>
            <p:cNvSpPr/>
            <p:nvPr/>
          </p:nvSpPr>
          <p:spPr>
            <a:xfrm>
              <a:off x="2922397" y="4406485"/>
              <a:ext cx="3387950" cy="197789"/>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 name="Google Shape;920;p45"/>
            <p:cNvGrpSpPr/>
            <p:nvPr/>
          </p:nvGrpSpPr>
          <p:grpSpPr>
            <a:xfrm>
              <a:off x="3201931" y="1693395"/>
              <a:ext cx="2740138" cy="1406945"/>
              <a:chOff x="3053774" y="1737895"/>
              <a:chExt cx="3098652" cy="1591027"/>
            </a:xfrm>
          </p:grpSpPr>
          <p:sp>
            <p:nvSpPr>
              <p:cNvPr id="921" name="Google Shape;921;p45"/>
              <p:cNvSpPr/>
              <p:nvPr/>
            </p:nvSpPr>
            <p:spPr>
              <a:xfrm>
                <a:off x="3053774" y="2164626"/>
                <a:ext cx="993763" cy="1164296"/>
              </a:xfrm>
              <a:custGeom>
                <a:avLst/>
                <a:gdLst/>
                <a:ahLst/>
                <a:cxnLst/>
                <a:rect l="l" t="t" r="r" b="b"/>
                <a:pathLst>
                  <a:path w="47435" h="55575" extrusionOk="0">
                    <a:moveTo>
                      <a:pt x="23351" y="18014"/>
                    </a:moveTo>
                    <a:lnTo>
                      <a:pt x="26353" y="34492"/>
                    </a:lnTo>
                    <a:lnTo>
                      <a:pt x="12509" y="37027"/>
                    </a:lnTo>
                    <a:lnTo>
                      <a:pt x="23351" y="18014"/>
                    </a:lnTo>
                    <a:close/>
                    <a:moveTo>
                      <a:pt x="32991" y="1"/>
                    </a:moveTo>
                    <a:lnTo>
                      <a:pt x="20448" y="2269"/>
                    </a:lnTo>
                    <a:lnTo>
                      <a:pt x="1" y="38562"/>
                    </a:lnTo>
                    <a:lnTo>
                      <a:pt x="2202" y="50537"/>
                    </a:lnTo>
                    <a:lnTo>
                      <a:pt x="28421" y="45767"/>
                    </a:lnTo>
                    <a:lnTo>
                      <a:pt x="30222" y="55574"/>
                    </a:lnTo>
                    <a:lnTo>
                      <a:pt x="42731" y="53272"/>
                    </a:lnTo>
                    <a:lnTo>
                      <a:pt x="40963" y="43499"/>
                    </a:lnTo>
                    <a:lnTo>
                      <a:pt x="47434" y="42298"/>
                    </a:lnTo>
                    <a:lnTo>
                      <a:pt x="45366" y="31023"/>
                    </a:lnTo>
                    <a:lnTo>
                      <a:pt x="38895" y="32191"/>
                    </a:lnTo>
                    <a:lnTo>
                      <a:pt x="329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5"/>
              <p:cNvSpPr/>
              <p:nvPr/>
            </p:nvSpPr>
            <p:spPr>
              <a:xfrm>
                <a:off x="4150947" y="1737895"/>
                <a:ext cx="959510" cy="1206469"/>
              </a:xfrm>
              <a:custGeom>
                <a:avLst/>
                <a:gdLst/>
                <a:ahLst/>
                <a:cxnLst/>
                <a:rect l="l" t="t" r="r" b="b"/>
                <a:pathLst>
                  <a:path w="45800" h="57588" extrusionOk="0">
                    <a:moveTo>
                      <a:pt x="22263" y="1"/>
                    </a:moveTo>
                    <a:cubicBezTo>
                      <a:pt x="16838" y="1"/>
                      <a:pt x="12437" y="1448"/>
                      <a:pt x="9107" y="4358"/>
                    </a:cubicBezTo>
                    <a:cubicBezTo>
                      <a:pt x="4837" y="8061"/>
                      <a:pt x="2035" y="15166"/>
                      <a:pt x="667" y="25640"/>
                    </a:cubicBezTo>
                    <a:cubicBezTo>
                      <a:pt x="134" y="29543"/>
                      <a:pt x="0" y="33513"/>
                      <a:pt x="267" y="37449"/>
                    </a:cubicBezTo>
                    <a:cubicBezTo>
                      <a:pt x="534" y="41051"/>
                      <a:pt x="1201" y="43987"/>
                      <a:pt x="2235" y="46188"/>
                    </a:cubicBezTo>
                    <a:cubicBezTo>
                      <a:pt x="3569" y="49157"/>
                      <a:pt x="5704" y="51692"/>
                      <a:pt x="8373" y="53594"/>
                    </a:cubicBezTo>
                    <a:cubicBezTo>
                      <a:pt x="10975" y="55428"/>
                      <a:pt x="14611" y="56663"/>
                      <a:pt x="19214" y="57263"/>
                    </a:cubicBezTo>
                    <a:cubicBezTo>
                      <a:pt x="20862" y="57479"/>
                      <a:pt x="22426" y="57587"/>
                      <a:pt x="23904" y="57587"/>
                    </a:cubicBezTo>
                    <a:cubicBezTo>
                      <a:pt x="29725" y="57587"/>
                      <a:pt x="34221" y="55911"/>
                      <a:pt x="37360" y="52560"/>
                    </a:cubicBezTo>
                    <a:cubicBezTo>
                      <a:pt x="41296" y="48357"/>
                      <a:pt x="43932" y="41252"/>
                      <a:pt x="45199" y="31244"/>
                    </a:cubicBezTo>
                    <a:cubicBezTo>
                      <a:pt x="45766" y="26908"/>
                      <a:pt x="45800" y="22538"/>
                      <a:pt x="45333" y="18202"/>
                    </a:cubicBezTo>
                    <a:cubicBezTo>
                      <a:pt x="45132" y="16167"/>
                      <a:pt x="44699" y="14165"/>
                      <a:pt x="43998" y="12264"/>
                    </a:cubicBezTo>
                    <a:cubicBezTo>
                      <a:pt x="43298" y="10429"/>
                      <a:pt x="42297" y="8695"/>
                      <a:pt x="41063" y="7160"/>
                    </a:cubicBezTo>
                    <a:cubicBezTo>
                      <a:pt x="39629" y="5393"/>
                      <a:pt x="37827" y="3925"/>
                      <a:pt x="35792" y="2857"/>
                    </a:cubicBezTo>
                    <a:cubicBezTo>
                      <a:pt x="33558" y="1623"/>
                      <a:pt x="30622" y="789"/>
                      <a:pt x="26919" y="322"/>
                    </a:cubicBezTo>
                    <a:cubicBezTo>
                      <a:pt x="25292" y="108"/>
                      <a:pt x="23740" y="1"/>
                      <a:pt x="2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5"/>
              <p:cNvSpPr/>
              <p:nvPr/>
            </p:nvSpPr>
            <p:spPr>
              <a:xfrm>
                <a:off x="4247380" y="1833741"/>
                <a:ext cx="766644" cy="1014818"/>
              </a:xfrm>
              <a:custGeom>
                <a:avLst/>
                <a:gdLst/>
                <a:ahLst/>
                <a:cxnLst/>
                <a:rect l="l" t="t" r="r" b="b"/>
                <a:pathLst>
                  <a:path w="36594" h="48440" extrusionOk="0">
                    <a:moveTo>
                      <a:pt x="17690" y="0"/>
                    </a:moveTo>
                    <a:cubicBezTo>
                      <a:pt x="13357" y="0"/>
                      <a:pt x="10025" y="1075"/>
                      <a:pt x="7506" y="3253"/>
                    </a:cubicBezTo>
                    <a:cubicBezTo>
                      <a:pt x="5171" y="5287"/>
                      <a:pt x="2102" y="10091"/>
                      <a:pt x="601" y="21666"/>
                    </a:cubicBezTo>
                    <a:cubicBezTo>
                      <a:pt x="134" y="25268"/>
                      <a:pt x="1" y="28904"/>
                      <a:pt x="234" y="32540"/>
                    </a:cubicBezTo>
                    <a:cubicBezTo>
                      <a:pt x="468" y="35576"/>
                      <a:pt x="1001" y="37944"/>
                      <a:pt x="1802" y="39612"/>
                    </a:cubicBezTo>
                    <a:lnTo>
                      <a:pt x="1802" y="39679"/>
                    </a:lnTo>
                    <a:cubicBezTo>
                      <a:pt x="2803" y="41914"/>
                      <a:pt x="4404" y="43848"/>
                      <a:pt x="6405" y="45249"/>
                    </a:cubicBezTo>
                    <a:cubicBezTo>
                      <a:pt x="8407" y="46684"/>
                      <a:pt x="11375" y="47651"/>
                      <a:pt x="15178" y="48118"/>
                    </a:cubicBezTo>
                    <a:cubicBezTo>
                      <a:pt x="16279" y="48285"/>
                      <a:pt x="17346" y="48352"/>
                      <a:pt x="18347" y="48385"/>
                    </a:cubicBezTo>
                    <a:lnTo>
                      <a:pt x="18347" y="48418"/>
                    </a:lnTo>
                    <a:cubicBezTo>
                      <a:pt x="18707" y="48433"/>
                      <a:pt x="19060" y="48440"/>
                      <a:pt x="19405" y="48440"/>
                    </a:cubicBezTo>
                    <a:cubicBezTo>
                      <a:pt x="23893" y="48440"/>
                      <a:pt x="27158" y="47234"/>
                      <a:pt x="29388" y="44849"/>
                    </a:cubicBezTo>
                    <a:cubicBezTo>
                      <a:pt x="32657" y="41380"/>
                      <a:pt x="34892" y="35075"/>
                      <a:pt x="36026" y="26102"/>
                    </a:cubicBezTo>
                    <a:cubicBezTo>
                      <a:pt x="36560" y="22133"/>
                      <a:pt x="36593" y="18097"/>
                      <a:pt x="36160" y="14127"/>
                    </a:cubicBezTo>
                    <a:cubicBezTo>
                      <a:pt x="35993" y="12459"/>
                      <a:pt x="35659" y="10858"/>
                      <a:pt x="35092" y="9290"/>
                    </a:cubicBezTo>
                    <a:cubicBezTo>
                      <a:pt x="34559" y="7889"/>
                      <a:pt x="33791" y="6588"/>
                      <a:pt x="32857" y="5421"/>
                    </a:cubicBezTo>
                    <a:cubicBezTo>
                      <a:pt x="31790" y="4153"/>
                      <a:pt x="30456" y="3086"/>
                      <a:pt x="28988" y="2319"/>
                    </a:cubicBezTo>
                    <a:cubicBezTo>
                      <a:pt x="27253" y="1385"/>
                      <a:pt x="24818" y="717"/>
                      <a:pt x="21749" y="284"/>
                    </a:cubicBezTo>
                    <a:cubicBezTo>
                      <a:pt x="20682" y="150"/>
                      <a:pt x="19615" y="50"/>
                      <a:pt x="18647" y="17"/>
                    </a:cubicBezTo>
                    <a:cubicBezTo>
                      <a:pt x="18323" y="6"/>
                      <a:pt x="18004" y="0"/>
                      <a:pt x="17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5"/>
              <p:cNvSpPr/>
              <p:nvPr/>
            </p:nvSpPr>
            <p:spPr>
              <a:xfrm>
                <a:off x="4364092" y="1877422"/>
                <a:ext cx="439573" cy="439573"/>
              </a:xfrm>
              <a:custGeom>
                <a:avLst/>
                <a:gdLst/>
                <a:ahLst/>
                <a:cxnLst/>
                <a:rect l="l" t="t" r="r" b="b"/>
                <a:pathLst>
                  <a:path w="20982" h="20982" extrusionOk="0">
                    <a:moveTo>
                      <a:pt x="10464" y="4237"/>
                    </a:moveTo>
                    <a:cubicBezTo>
                      <a:pt x="13744" y="4237"/>
                      <a:pt x="16861" y="6859"/>
                      <a:pt x="16745" y="10708"/>
                    </a:cubicBezTo>
                    <a:cubicBezTo>
                      <a:pt x="16647" y="14115"/>
                      <a:pt x="13847" y="16781"/>
                      <a:pt x="10461" y="16781"/>
                    </a:cubicBezTo>
                    <a:cubicBezTo>
                      <a:pt x="10399" y="16781"/>
                      <a:pt x="10337" y="16781"/>
                      <a:pt x="10274" y="16779"/>
                    </a:cubicBezTo>
                    <a:cubicBezTo>
                      <a:pt x="4704" y="16545"/>
                      <a:pt x="2168" y="9740"/>
                      <a:pt x="6238" y="5938"/>
                    </a:cubicBezTo>
                    <a:cubicBezTo>
                      <a:pt x="7496" y="4762"/>
                      <a:pt x="8997" y="4237"/>
                      <a:pt x="10464" y="4237"/>
                    </a:cubicBezTo>
                    <a:close/>
                    <a:moveTo>
                      <a:pt x="10074" y="0"/>
                    </a:moveTo>
                    <a:lnTo>
                      <a:pt x="9740" y="934"/>
                    </a:lnTo>
                    <a:cubicBezTo>
                      <a:pt x="9207" y="1001"/>
                      <a:pt x="8706" y="1068"/>
                      <a:pt x="8173" y="1201"/>
                    </a:cubicBezTo>
                    <a:lnTo>
                      <a:pt x="7572" y="367"/>
                    </a:lnTo>
                    <a:lnTo>
                      <a:pt x="6071" y="934"/>
                    </a:lnTo>
                    <a:lnTo>
                      <a:pt x="6171" y="1935"/>
                    </a:lnTo>
                    <a:cubicBezTo>
                      <a:pt x="5671" y="2202"/>
                      <a:pt x="5237" y="2469"/>
                      <a:pt x="4804" y="2769"/>
                    </a:cubicBezTo>
                    <a:lnTo>
                      <a:pt x="3903" y="2268"/>
                    </a:lnTo>
                    <a:lnTo>
                      <a:pt x="2769" y="3336"/>
                    </a:lnTo>
                    <a:lnTo>
                      <a:pt x="3236" y="4236"/>
                    </a:lnTo>
                    <a:cubicBezTo>
                      <a:pt x="2869" y="4637"/>
                      <a:pt x="2569" y="5104"/>
                      <a:pt x="2302" y="5537"/>
                    </a:cubicBezTo>
                    <a:lnTo>
                      <a:pt x="1268" y="5404"/>
                    </a:lnTo>
                    <a:lnTo>
                      <a:pt x="634" y="6838"/>
                    </a:lnTo>
                    <a:lnTo>
                      <a:pt x="1401" y="7505"/>
                    </a:lnTo>
                    <a:cubicBezTo>
                      <a:pt x="1234" y="8006"/>
                      <a:pt x="1101" y="8540"/>
                      <a:pt x="1034" y="9073"/>
                    </a:cubicBezTo>
                    <a:lnTo>
                      <a:pt x="34" y="9307"/>
                    </a:lnTo>
                    <a:lnTo>
                      <a:pt x="0" y="10875"/>
                    </a:lnTo>
                    <a:lnTo>
                      <a:pt x="968" y="11208"/>
                    </a:lnTo>
                    <a:cubicBezTo>
                      <a:pt x="1001" y="11742"/>
                      <a:pt x="1101" y="12276"/>
                      <a:pt x="1201" y="12809"/>
                    </a:cubicBezTo>
                    <a:lnTo>
                      <a:pt x="367" y="13410"/>
                    </a:lnTo>
                    <a:lnTo>
                      <a:pt x="934" y="14877"/>
                    </a:lnTo>
                    <a:lnTo>
                      <a:pt x="1968" y="14811"/>
                    </a:lnTo>
                    <a:cubicBezTo>
                      <a:pt x="2202" y="15278"/>
                      <a:pt x="2469" y="15745"/>
                      <a:pt x="2802" y="16178"/>
                    </a:cubicBezTo>
                    <a:lnTo>
                      <a:pt x="2268" y="17046"/>
                    </a:lnTo>
                    <a:lnTo>
                      <a:pt x="3336" y="18213"/>
                    </a:lnTo>
                    <a:lnTo>
                      <a:pt x="4270" y="17746"/>
                    </a:lnTo>
                    <a:cubicBezTo>
                      <a:pt x="4670" y="18080"/>
                      <a:pt x="5104" y="18413"/>
                      <a:pt x="5571" y="18680"/>
                    </a:cubicBezTo>
                    <a:lnTo>
                      <a:pt x="5404" y="19681"/>
                    </a:lnTo>
                    <a:lnTo>
                      <a:pt x="6838" y="20348"/>
                    </a:lnTo>
                    <a:lnTo>
                      <a:pt x="7506" y="19581"/>
                    </a:lnTo>
                    <a:cubicBezTo>
                      <a:pt x="8039" y="19748"/>
                      <a:pt x="8540" y="19848"/>
                      <a:pt x="9073" y="19948"/>
                    </a:cubicBezTo>
                    <a:lnTo>
                      <a:pt x="9340" y="20915"/>
                    </a:lnTo>
                    <a:lnTo>
                      <a:pt x="10908" y="20982"/>
                    </a:lnTo>
                    <a:lnTo>
                      <a:pt x="11208" y="20014"/>
                    </a:lnTo>
                    <a:cubicBezTo>
                      <a:pt x="11742" y="19981"/>
                      <a:pt x="12276" y="19881"/>
                      <a:pt x="12809" y="19748"/>
                    </a:cubicBezTo>
                    <a:lnTo>
                      <a:pt x="13410" y="20582"/>
                    </a:lnTo>
                    <a:lnTo>
                      <a:pt x="14911" y="20014"/>
                    </a:lnTo>
                    <a:lnTo>
                      <a:pt x="14811" y="19014"/>
                    </a:lnTo>
                    <a:cubicBezTo>
                      <a:pt x="15278" y="18780"/>
                      <a:pt x="15745" y="18480"/>
                      <a:pt x="16178" y="18180"/>
                    </a:cubicBezTo>
                    <a:lnTo>
                      <a:pt x="17046" y="18713"/>
                    </a:lnTo>
                    <a:lnTo>
                      <a:pt x="18213" y="17613"/>
                    </a:lnTo>
                    <a:lnTo>
                      <a:pt x="17746" y="16712"/>
                    </a:lnTo>
                    <a:cubicBezTo>
                      <a:pt x="18113" y="16312"/>
                      <a:pt x="18413" y="15878"/>
                      <a:pt x="18680" y="15411"/>
                    </a:cubicBezTo>
                    <a:lnTo>
                      <a:pt x="19681" y="15545"/>
                    </a:lnTo>
                    <a:lnTo>
                      <a:pt x="20348" y="14110"/>
                    </a:lnTo>
                    <a:lnTo>
                      <a:pt x="19581" y="13443"/>
                    </a:lnTo>
                    <a:cubicBezTo>
                      <a:pt x="19748" y="12943"/>
                      <a:pt x="19881" y="12442"/>
                      <a:pt x="19948" y="11909"/>
                    </a:cubicBezTo>
                    <a:lnTo>
                      <a:pt x="20948" y="11642"/>
                    </a:lnTo>
                    <a:lnTo>
                      <a:pt x="20982" y="10074"/>
                    </a:lnTo>
                    <a:lnTo>
                      <a:pt x="20014" y="9740"/>
                    </a:lnTo>
                    <a:cubicBezTo>
                      <a:pt x="19981" y="9207"/>
                      <a:pt x="19881" y="8673"/>
                      <a:pt x="19781" y="8173"/>
                    </a:cubicBezTo>
                    <a:lnTo>
                      <a:pt x="20615" y="7539"/>
                    </a:lnTo>
                    <a:lnTo>
                      <a:pt x="20048" y="6071"/>
                    </a:lnTo>
                    <a:lnTo>
                      <a:pt x="19014" y="6138"/>
                    </a:lnTo>
                    <a:cubicBezTo>
                      <a:pt x="18780" y="5671"/>
                      <a:pt x="18513" y="5237"/>
                      <a:pt x="18180" y="4804"/>
                    </a:cubicBezTo>
                    <a:lnTo>
                      <a:pt x="18714" y="3903"/>
                    </a:lnTo>
                    <a:lnTo>
                      <a:pt x="17613" y="2769"/>
                    </a:lnTo>
                    <a:lnTo>
                      <a:pt x="16712" y="3236"/>
                    </a:lnTo>
                    <a:cubicBezTo>
                      <a:pt x="16312" y="2869"/>
                      <a:pt x="15878" y="2569"/>
                      <a:pt x="15411" y="2268"/>
                    </a:cubicBezTo>
                    <a:lnTo>
                      <a:pt x="15578" y="1268"/>
                    </a:lnTo>
                    <a:lnTo>
                      <a:pt x="14110" y="601"/>
                    </a:lnTo>
                    <a:lnTo>
                      <a:pt x="13476" y="1401"/>
                    </a:lnTo>
                    <a:cubicBezTo>
                      <a:pt x="12943" y="1234"/>
                      <a:pt x="12442" y="1101"/>
                      <a:pt x="11909" y="1034"/>
                    </a:cubicBezTo>
                    <a:lnTo>
                      <a:pt x="11642" y="33"/>
                    </a:lnTo>
                    <a:lnTo>
                      <a:pt x="100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5"/>
              <p:cNvSpPr/>
              <p:nvPr/>
            </p:nvSpPr>
            <p:spPr>
              <a:xfrm>
                <a:off x="4645011" y="2552494"/>
                <a:ext cx="297720" cy="297720"/>
              </a:xfrm>
              <a:custGeom>
                <a:avLst/>
                <a:gdLst/>
                <a:ahLst/>
                <a:cxnLst/>
                <a:rect l="l" t="t" r="r" b="b"/>
                <a:pathLst>
                  <a:path w="14211" h="14211" extrusionOk="0">
                    <a:moveTo>
                      <a:pt x="7106" y="5268"/>
                    </a:moveTo>
                    <a:cubicBezTo>
                      <a:pt x="7401" y="5268"/>
                      <a:pt x="7708" y="5341"/>
                      <a:pt x="8006" y="5504"/>
                    </a:cubicBezTo>
                    <a:cubicBezTo>
                      <a:pt x="8907" y="6004"/>
                      <a:pt x="9241" y="7105"/>
                      <a:pt x="8740" y="8006"/>
                    </a:cubicBezTo>
                    <a:cubicBezTo>
                      <a:pt x="8379" y="8668"/>
                      <a:pt x="7746" y="8984"/>
                      <a:pt x="7117" y="8984"/>
                    </a:cubicBezTo>
                    <a:cubicBezTo>
                      <a:pt x="6352" y="8984"/>
                      <a:pt x="5594" y="8517"/>
                      <a:pt x="5338" y="7639"/>
                    </a:cubicBezTo>
                    <a:cubicBezTo>
                      <a:pt x="4966" y="6390"/>
                      <a:pt x="5949" y="5268"/>
                      <a:pt x="7106" y="5268"/>
                    </a:cubicBezTo>
                    <a:close/>
                    <a:moveTo>
                      <a:pt x="7339" y="0"/>
                    </a:moveTo>
                    <a:lnTo>
                      <a:pt x="7072" y="634"/>
                    </a:lnTo>
                    <a:cubicBezTo>
                      <a:pt x="6739" y="634"/>
                      <a:pt x="6372" y="667"/>
                      <a:pt x="6005" y="734"/>
                    </a:cubicBezTo>
                    <a:lnTo>
                      <a:pt x="5638" y="167"/>
                    </a:lnTo>
                    <a:lnTo>
                      <a:pt x="4604" y="467"/>
                    </a:lnTo>
                    <a:lnTo>
                      <a:pt x="4604" y="1134"/>
                    </a:lnTo>
                    <a:cubicBezTo>
                      <a:pt x="4270" y="1301"/>
                      <a:pt x="3937" y="1468"/>
                      <a:pt x="3637" y="1635"/>
                    </a:cubicBezTo>
                    <a:lnTo>
                      <a:pt x="3070" y="1234"/>
                    </a:lnTo>
                    <a:lnTo>
                      <a:pt x="2236" y="1902"/>
                    </a:lnTo>
                    <a:lnTo>
                      <a:pt x="2503" y="2535"/>
                    </a:lnTo>
                    <a:cubicBezTo>
                      <a:pt x="2269" y="2802"/>
                      <a:pt x="2036" y="3069"/>
                      <a:pt x="1802" y="3369"/>
                    </a:cubicBezTo>
                    <a:lnTo>
                      <a:pt x="1135" y="3202"/>
                    </a:lnTo>
                    <a:lnTo>
                      <a:pt x="635" y="4170"/>
                    </a:lnTo>
                    <a:lnTo>
                      <a:pt x="1102" y="4637"/>
                    </a:lnTo>
                    <a:cubicBezTo>
                      <a:pt x="968" y="4970"/>
                      <a:pt x="868" y="5337"/>
                      <a:pt x="801" y="5671"/>
                    </a:cubicBezTo>
                    <a:lnTo>
                      <a:pt x="101" y="5804"/>
                    </a:lnTo>
                    <a:lnTo>
                      <a:pt x="1" y="6872"/>
                    </a:lnTo>
                    <a:lnTo>
                      <a:pt x="635" y="7139"/>
                    </a:lnTo>
                    <a:cubicBezTo>
                      <a:pt x="635" y="7472"/>
                      <a:pt x="668" y="7839"/>
                      <a:pt x="735" y="8206"/>
                    </a:cubicBezTo>
                    <a:lnTo>
                      <a:pt x="134" y="8573"/>
                    </a:lnTo>
                    <a:lnTo>
                      <a:pt x="434" y="9607"/>
                    </a:lnTo>
                    <a:lnTo>
                      <a:pt x="1135" y="9607"/>
                    </a:lnTo>
                    <a:cubicBezTo>
                      <a:pt x="1268" y="9941"/>
                      <a:pt x="1435" y="10241"/>
                      <a:pt x="1635" y="10574"/>
                    </a:cubicBezTo>
                    <a:lnTo>
                      <a:pt x="1235" y="11141"/>
                    </a:lnTo>
                    <a:lnTo>
                      <a:pt x="1902" y="11975"/>
                    </a:lnTo>
                    <a:lnTo>
                      <a:pt x="2536" y="11675"/>
                    </a:lnTo>
                    <a:cubicBezTo>
                      <a:pt x="2803" y="11942"/>
                      <a:pt x="3070" y="12176"/>
                      <a:pt x="3370" y="12376"/>
                    </a:cubicBezTo>
                    <a:lnTo>
                      <a:pt x="3236" y="13076"/>
                    </a:lnTo>
                    <a:lnTo>
                      <a:pt x="4170" y="13577"/>
                    </a:lnTo>
                    <a:lnTo>
                      <a:pt x="4637" y="13110"/>
                    </a:lnTo>
                    <a:cubicBezTo>
                      <a:pt x="4971" y="13243"/>
                      <a:pt x="5338" y="13343"/>
                      <a:pt x="5671" y="13410"/>
                    </a:cubicBezTo>
                    <a:lnTo>
                      <a:pt x="5805" y="14110"/>
                    </a:lnTo>
                    <a:lnTo>
                      <a:pt x="6872" y="14210"/>
                    </a:lnTo>
                    <a:lnTo>
                      <a:pt x="7139" y="13577"/>
                    </a:lnTo>
                    <a:cubicBezTo>
                      <a:pt x="7506" y="13577"/>
                      <a:pt x="7873" y="13543"/>
                      <a:pt x="8240" y="13510"/>
                    </a:cubicBezTo>
                    <a:lnTo>
                      <a:pt x="8607" y="14077"/>
                    </a:lnTo>
                    <a:lnTo>
                      <a:pt x="9608" y="13777"/>
                    </a:lnTo>
                    <a:lnTo>
                      <a:pt x="9608" y="13076"/>
                    </a:lnTo>
                    <a:cubicBezTo>
                      <a:pt x="9941" y="12943"/>
                      <a:pt x="10275" y="12776"/>
                      <a:pt x="10575" y="12576"/>
                    </a:cubicBezTo>
                    <a:lnTo>
                      <a:pt x="11142" y="13009"/>
                    </a:lnTo>
                    <a:lnTo>
                      <a:pt x="11976" y="12342"/>
                    </a:lnTo>
                    <a:lnTo>
                      <a:pt x="11709" y="11709"/>
                    </a:lnTo>
                    <a:cubicBezTo>
                      <a:pt x="11976" y="11442"/>
                      <a:pt x="12209" y="11175"/>
                      <a:pt x="12410" y="10875"/>
                    </a:cubicBezTo>
                    <a:lnTo>
                      <a:pt x="13077" y="11008"/>
                    </a:lnTo>
                    <a:lnTo>
                      <a:pt x="13610" y="10074"/>
                    </a:lnTo>
                    <a:lnTo>
                      <a:pt x="13110" y="9607"/>
                    </a:lnTo>
                    <a:cubicBezTo>
                      <a:pt x="13244" y="9240"/>
                      <a:pt x="13344" y="8907"/>
                      <a:pt x="13444" y="8573"/>
                    </a:cubicBezTo>
                    <a:lnTo>
                      <a:pt x="14111" y="8440"/>
                    </a:lnTo>
                    <a:lnTo>
                      <a:pt x="14211" y="7372"/>
                    </a:lnTo>
                    <a:lnTo>
                      <a:pt x="13577" y="7105"/>
                    </a:lnTo>
                    <a:cubicBezTo>
                      <a:pt x="13577" y="6738"/>
                      <a:pt x="13544" y="6371"/>
                      <a:pt x="13477" y="6038"/>
                    </a:cubicBezTo>
                    <a:lnTo>
                      <a:pt x="14077" y="5671"/>
                    </a:lnTo>
                    <a:lnTo>
                      <a:pt x="13777" y="4637"/>
                    </a:lnTo>
                    <a:lnTo>
                      <a:pt x="13077" y="4637"/>
                    </a:lnTo>
                    <a:cubicBezTo>
                      <a:pt x="12943" y="4303"/>
                      <a:pt x="12777" y="3970"/>
                      <a:pt x="12576" y="3669"/>
                    </a:cubicBezTo>
                    <a:lnTo>
                      <a:pt x="12977" y="3102"/>
                    </a:lnTo>
                    <a:lnTo>
                      <a:pt x="12310" y="2268"/>
                    </a:lnTo>
                    <a:lnTo>
                      <a:pt x="11676" y="2535"/>
                    </a:lnTo>
                    <a:cubicBezTo>
                      <a:pt x="11409" y="2268"/>
                      <a:pt x="11142" y="2035"/>
                      <a:pt x="10842" y="1835"/>
                    </a:cubicBezTo>
                    <a:lnTo>
                      <a:pt x="11009" y="1134"/>
                    </a:lnTo>
                    <a:lnTo>
                      <a:pt x="10041" y="634"/>
                    </a:lnTo>
                    <a:lnTo>
                      <a:pt x="9574" y="1134"/>
                    </a:lnTo>
                    <a:cubicBezTo>
                      <a:pt x="9241" y="1001"/>
                      <a:pt x="8874" y="867"/>
                      <a:pt x="8540" y="801"/>
                    </a:cubicBezTo>
                    <a:lnTo>
                      <a:pt x="8407" y="134"/>
                    </a:lnTo>
                    <a:lnTo>
                      <a:pt x="73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5"/>
              <p:cNvSpPr/>
              <p:nvPr/>
            </p:nvSpPr>
            <p:spPr>
              <a:xfrm>
                <a:off x="4724684" y="2203760"/>
                <a:ext cx="339662" cy="339662"/>
              </a:xfrm>
              <a:custGeom>
                <a:avLst/>
                <a:gdLst/>
                <a:ahLst/>
                <a:cxnLst/>
                <a:rect l="l" t="t" r="r" b="b"/>
                <a:pathLst>
                  <a:path w="16213" h="16213" extrusionOk="0">
                    <a:moveTo>
                      <a:pt x="8074" y="5135"/>
                    </a:moveTo>
                    <a:cubicBezTo>
                      <a:pt x="9635" y="5135"/>
                      <a:pt x="11121" y="6384"/>
                      <a:pt x="11075" y="8207"/>
                    </a:cubicBezTo>
                    <a:cubicBezTo>
                      <a:pt x="11009" y="9820"/>
                      <a:pt x="9676" y="11076"/>
                      <a:pt x="8069" y="11076"/>
                    </a:cubicBezTo>
                    <a:cubicBezTo>
                      <a:pt x="8048" y="11076"/>
                      <a:pt x="8027" y="11076"/>
                      <a:pt x="8006" y="11076"/>
                    </a:cubicBezTo>
                    <a:cubicBezTo>
                      <a:pt x="5338" y="10975"/>
                      <a:pt x="4137" y="7740"/>
                      <a:pt x="6071" y="5939"/>
                    </a:cubicBezTo>
                    <a:cubicBezTo>
                      <a:pt x="6668" y="5383"/>
                      <a:pt x="7378" y="5135"/>
                      <a:pt x="8074" y="5135"/>
                    </a:cubicBezTo>
                    <a:close/>
                    <a:moveTo>
                      <a:pt x="7072" y="1"/>
                    </a:moveTo>
                    <a:lnTo>
                      <a:pt x="6205" y="1235"/>
                    </a:lnTo>
                    <a:cubicBezTo>
                      <a:pt x="5771" y="1369"/>
                      <a:pt x="5338" y="1535"/>
                      <a:pt x="4904" y="1735"/>
                    </a:cubicBezTo>
                    <a:lnTo>
                      <a:pt x="3670" y="1402"/>
                    </a:lnTo>
                    <a:lnTo>
                      <a:pt x="1735" y="3237"/>
                    </a:lnTo>
                    <a:lnTo>
                      <a:pt x="1969" y="4471"/>
                    </a:lnTo>
                    <a:cubicBezTo>
                      <a:pt x="1735" y="4871"/>
                      <a:pt x="1535" y="5271"/>
                      <a:pt x="1368" y="5738"/>
                    </a:cubicBezTo>
                    <a:lnTo>
                      <a:pt x="67" y="6506"/>
                    </a:lnTo>
                    <a:lnTo>
                      <a:pt x="0" y="9141"/>
                    </a:lnTo>
                    <a:lnTo>
                      <a:pt x="1235" y="10008"/>
                    </a:lnTo>
                    <a:cubicBezTo>
                      <a:pt x="1368" y="10442"/>
                      <a:pt x="1535" y="10875"/>
                      <a:pt x="1735" y="11309"/>
                    </a:cubicBezTo>
                    <a:lnTo>
                      <a:pt x="1435" y="12543"/>
                    </a:lnTo>
                    <a:lnTo>
                      <a:pt x="3236" y="14478"/>
                    </a:lnTo>
                    <a:lnTo>
                      <a:pt x="4470" y="14244"/>
                    </a:lnTo>
                    <a:cubicBezTo>
                      <a:pt x="4871" y="14478"/>
                      <a:pt x="5304" y="14678"/>
                      <a:pt x="5738" y="14845"/>
                    </a:cubicBezTo>
                    <a:lnTo>
                      <a:pt x="6505" y="16146"/>
                    </a:lnTo>
                    <a:lnTo>
                      <a:pt x="9140" y="16213"/>
                    </a:lnTo>
                    <a:lnTo>
                      <a:pt x="10008" y="14978"/>
                    </a:lnTo>
                    <a:cubicBezTo>
                      <a:pt x="10441" y="14845"/>
                      <a:pt x="10875" y="14678"/>
                      <a:pt x="11309" y="14478"/>
                    </a:cubicBezTo>
                    <a:lnTo>
                      <a:pt x="12543" y="14778"/>
                    </a:lnTo>
                    <a:lnTo>
                      <a:pt x="14477" y="12977"/>
                    </a:lnTo>
                    <a:lnTo>
                      <a:pt x="14244" y="11743"/>
                    </a:lnTo>
                    <a:cubicBezTo>
                      <a:pt x="14477" y="11342"/>
                      <a:pt x="14678" y="10909"/>
                      <a:pt x="14844" y="10475"/>
                    </a:cubicBezTo>
                    <a:lnTo>
                      <a:pt x="16145" y="9708"/>
                    </a:lnTo>
                    <a:lnTo>
                      <a:pt x="16212" y="7073"/>
                    </a:lnTo>
                    <a:lnTo>
                      <a:pt x="14978" y="6205"/>
                    </a:lnTo>
                    <a:cubicBezTo>
                      <a:pt x="14844" y="5738"/>
                      <a:pt x="14678" y="5338"/>
                      <a:pt x="14477" y="4904"/>
                    </a:cubicBezTo>
                    <a:lnTo>
                      <a:pt x="14778" y="3670"/>
                    </a:lnTo>
                    <a:lnTo>
                      <a:pt x="12976" y="1735"/>
                    </a:lnTo>
                    <a:lnTo>
                      <a:pt x="11742" y="1969"/>
                    </a:lnTo>
                    <a:cubicBezTo>
                      <a:pt x="11342" y="1735"/>
                      <a:pt x="10908" y="1535"/>
                      <a:pt x="10475" y="1369"/>
                    </a:cubicBezTo>
                    <a:lnTo>
                      <a:pt x="9707" y="68"/>
                    </a:lnTo>
                    <a:lnTo>
                      <a:pt x="7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5"/>
              <p:cNvSpPr/>
              <p:nvPr/>
            </p:nvSpPr>
            <p:spPr>
              <a:xfrm>
                <a:off x="4302583" y="2346325"/>
                <a:ext cx="357826" cy="357826"/>
              </a:xfrm>
              <a:custGeom>
                <a:avLst/>
                <a:gdLst/>
                <a:ahLst/>
                <a:cxnLst/>
                <a:rect l="l" t="t" r="r" b="b"/>
                <a:pathLst>
                  <a:path w="17080" h="17080" extrusionOk="0">
                    <a:moveTo>
                      <a:pt x="8564" y="3363"/>
                    </a:moveTo>
                    <a:cubicBezTo>
                      <a:pt x="9542" y="3363"/>
                      <a:pt x="10532" y="3645"/>
                      <a:pt x="11409" y="4237"/>
                    </a:cubicBezTo>
                    <a:cubicBezTo>
                      <a:pt x="15212" y="6739"/>
                      <a:pt x="14077" y="12643"/>
                      <a:pt x="9608" y="13544"/>
                    </a:cubicBezTo>
                    <a:cubicBezTo>
                      <a:pt x="9245" y="13616"/>
                      <a:pt x="8889" y="13651"/>
                      <a:pt x="8544" y="13651"/>
                    </a:cubicBezTo>
                    <a:cubicBezTo>
                      <a:pt x="4605" y="13651"/>
                      <a:pt x="1973" y="9168"/>
                      <a:pt x="4304" y="5672"/>
                    </a:cubicBezTo>
                    <a:cubicBezTo>
                      <a:pt x="5270" y="4180"/>
                      <a:pt x="6899" y="3363"/>
                      <a:pt x="8564" y="3363"/>
                    </a:cubicBezTo>
                    <a:close/>
                    <a:moveTo>
                      <a:pt x="8576" y="2947"/>
                    </a:moveTo>
                    <a:cubicBezTo>
                      <a:pt x="6816" y="2947"/>
                      <a:pt x="5050" y="3768"/>
                      <a:pt x="3937" y="5438"/>
                    </a:cubicBezTo>
                    <a:cubicBezTo>
                      <a:pt x="1502" y="9141"/>
                      <a:pt x="4137" y="14044"/>
                      <a:pt x="8574" y="14078"/>
                    </a:cubicBezTo>
                    <a:cubicBezTo>
                      <a:pt x="12777" y="14078"/>
                      <a:pt x="15478" y="9574"/>
                      <a:pt x="13477" y="5872"/>
                    </a:cubicBezTo>
                    <a:cubicBezTo>
                      <a:pt x="12430" y="3935"/>
                      <a:pt x="10507" y="2947"/>
                      <a:pt x="8576" y="2947"/>
                    </a:cubicBezTo>
                    <a:close/>
                    <a:moveTo>
                      <a:pt x="8207" y="401"/>
                    </a:moveTo>
                    <a:lnTo>
                      <a:pt x="9041" y="1302"/>
                    </a:lnTo>
                    <a:cubicBezTo>
                      <a:pt x="9074" y="1335"/>
                      <a:pt x="9107" y="1335"/>
                      <a:pt x="9174" y="1335"/>
                    </a:cubicBezTo>
                    <a:cubicBezTo>
                      <a:pt x="9641" y="1402"/>
                      <a:pt x="10108" y="1469"/>
                      <a:pt x="10575" y="1602"/>
                    </a:cubicBezTo>
                    <a:cubicBezTo>
                      <a:pt x="10592" y="1619"/>
                      <a:pt x="10608" y="1627"/>
                      <a:pt x="10629" y="1627"/>
                    </a:cubicBezTo>
                    <a:cubicBezTo>
                      <a:pt x="10650" y="1627"/>
                      <a:pt x="10675" y="1619"/>
                      <a:pt x="10708" y="1602"/>
                    </a:cubicBezTo>
                    <a:lnTo>
                      <a:pt x="12043" y="1035"/>
                    </a:lnTo>
                    <a:lnTo>
                      <a:pt x="14111" y="2403"/>
                    </a:lnTo>
                    <a:lnTo>
                      <a:pt x="14111" y="3870"/>
                    </a:lnTo>
                    <a:cubicBezTo>
                      <a:pt x="14111" y="3904"/>
                      <a:pt x="14111" y="3937"/>
                      <a:pt x="14144" y="4004"/>
                    </a:cubicBezTo>
                    <a:cubicBezTo>
                      <a:pt x="14444" y="4337"/>
                      <a:pt x="14711" y="4738"/>
                      <a:pt x="14945" y="5171"/>
                    </a:cubicBezTo>
                    <a:cubicBezTo>
                      <a:pt x="14945" y="5205"/>
                      <a:pt x="14978" y="5238"/>
                      <a:pt x="15045" y="5271"/>
                    </a:cubicBezTo>
                    <a:lnTo>
                      <a:pt x="16179" y="5705"/>
                    </a:lnTo>
                    <a:lnTo>
                      <a:pt x="16679" y="8173"/>
                    </a:lnTo>
                    <a:lnTo>
                      <a:pt x="15812" y="9007"/>
                    </a:lnTo>
                    <a:cubicBezTo>
                      <a:pt x="15779" y="9041"/>
                      <a:pt x="15745" y="9074"/>
                      <a:pt x="15745" y="9141"/>
                    </a:cubicBezTo>
                    <a:cubicBezTo>
                      <a:pt x="15712" y="9608"/>
                      <a:pt x="15612" y="10041"/>
                      <a:pt x="15478" y="10508"/>
                    </a:cubicBezTo>
                    <a:cubicBezTo>
                      <a:pt x="15478" y="10542"/>
                      <a:pt x="15478" y="10608"/>
                      <a:pt x="15478" y="10642"/>
                    </a:cubicBezTo>
                    <a:lnTo>
                      <a:pt x="16079" y="11976"/>
                    </a:lnTo>
                    <a:lnTo>
                      <a:pt x="14678" y="14078"/>
                    </a:lnTo>
                    <a:lnTo>
                      <a:pt x="13244" y="14044"/>
                    </a:lnTo>
                    <a:cubicBezTo>
                      <a:pt x="13177" y="14044"/>
                      <a:pt x="13143" y="14044"/>
                      <a:pt x="13110" y="14078"/>
                    </a:cubicBezTo>
                    <a:cubicBezTo>
                      <a:pt x="12743" y="14378"/>
                      <a:pt x="12343" y="14645"/>
                      <a:pt x="11943" y="14845"/>
                    </a:cubicBezTo>
                    <a:cubicBezTo>
                      <a:pt x="11876" y="14878"/>
                      <a:pt x="11843" y="14911"/>
                      <a:pt x="11843" y="14978"/>
                    </a:cubicBezTo>
                    <a:lnTo>
                      <a:pt x="11376" y="16112"/>
                    </a:lnTo>
                    <a:lnTo>
                      <a:pt x="8940" y="16613"/>
                    </a:lnTo>
                    <a:lnTo>
                      <a:pt x="8107" y="15745"/>
                    </a:lnTo>
                    <a:cubicBezTo>
                      <a:pt x="8040" y="15679"/>
                      <a:pt x="8006" y="15679"/>
                      <a:pt x="7973" y="15679"/>
                    </a:cubicBezTo>
                    <a:cubicBezTo>
                      <a:pt x="7473" y="15612"/>
                      <a:pt x="7039" y="15545"/>
                      <a:pt x="6572" y="15412"/>
                    </a:cubicBezTo>
                    <a:lnTo>
                      <a:pt x="6505" y="15412"/>
                    </a:lnTo>
                    <a:cubicBezTo>
                      <a:pt x="6505" y="15412"/>
                      <a:pt x="6472" y="15412"/>
                      <a:pt x="6439" y="15445"/>
                    </a:cubicBezTo>
                    <a:lnTo>
                      <a:pt x="5138" y="16012"/>
                    </a:lnTo>
                    <a:lnTo>
                      <a:pt x="3036" y="14645"/>
                    </a:lnTo>
                    <a:lnTo>
                      <a:pt x="3036" y="13177"/>
                    </a:lnTo>
                    <a:cubicBezTo>
                      <a:pt x="3036" y="13144"/>
                      <a:pt x="3036" y="13077"/>
                      <a:pt x="3003" y="13043"/>
                    </a:cubicBezTo>
                    <a:cubicBezTo>
                      <a:pt x="2703" y="12710"/>
                      <a:pt x="2436" y="12310"/>
                      <a:pt x="2236" y="11909"/>
                    </a:cubicBezTo>
                    <a:cubicBezTo>
                      <a:pt x="2202" y="11843"/>
                      <a:pt x="2169" y="11809"/>
                      <a:pt x="2102" y="11776"/>
                    </a:cubicBezTo>
                    <a:lnTo>
                      <a:pt x="968" y="11342"/>
                    </a:lnTo>
                    <a:lnTo>
                      <a:pt x="468" y="8874"/>
                    </a:lnTo>
                    <a:lnTo>
                      <a:pt x="1335" y="8040"/>
                    </a:lnTo>
                    <a:cubicBezTo>
                      <a:pt x="1368" y="8007"/>
                      <a:pt x="1402" y="7973"/>
                      <a:pt x="1402" y="7906"/>
                    </a:cubicBezTo>
                    <a:cubicBezTo>
                      <a:pt x="1435" y="7473"/>
                      <a:pt x="1535" y="7006"/>
                      <a:pt x="1669" y="6572"/>
                    </a:cubicBezTo>
                    <a:cubicBezTo>
                      <a:pt x="1669" y="6505"/>
                      <a:pt x="1669" y="6439"/>
                      <a:pt x="1669" y="6405"/>
                    </a:cubicBezTo>
                    <a:lnTo>
                      <a:pt x="1068" y="5071"/>
                    </a:lnTo>
                    <a:lnTo>
                      <a:pt x="2469" y="2970"/>
                    </a:lnTo>
                    <a:lnTo>
                      <a:pt x="3904" y="3003"/>
                    </a:lnTo>
                    <a:cubicBezTo>
                      <a:pt x="3937" y="3003"/>
                      <a:pt x="4004" y="2970"/>
                      <a:pt x="4037" y="2970"/>
                    </a:cubicBezTo>
                    <a:cubicBezTo>
                      <a:pt x="4404" y="2669"/>
                      <a:pt x="4804" y="2403"/>
                      <a:pt x="5204" y="2169"/>
                    </a:cubicBezTo>
                    <a:cubicBezTo>
                      <a:pt x="5271" y="2169"/>
                      <a:pt x="5305" y="2102"/>
                      <a:pt x="5305" y="2069"/>
                    </a:cubicBezTo>
                    <a:lnTo>
                      <a:pt x="5738" y="901"/>
                    </a:lnTo>
                    <a:lnTo>
                      <a:pt x="8207" y="401"/>
                    </a:lnTo>
                    <a:close/>
                    <a:moveTo>
                      <a:pt x="8207" y="1"/>
                    </a:moveTo>
                    <a:lnTo>
                      <a:pt x="5505" y="568"/>
                    </a:lnTo>
                    <a:cubicBezTo>
                      <a:pt x="5438" y="568"/>
                      <a:pt x="5405" y="635"/>
                      <a:pt x="5371" y="701"/>
                    </a:cubicBezTo>
                    <a:lnTo>
                      <a:pt x="4904" y="1869"/>
                    </a:lnTo>
                    <a:cubicBezTo>
                      <a:pt x="4504" y="2069"/>
                      <a:pt x="4137" y="2302"/>
                      <a:pt x="3803" y="2603"/>
                    </a:cubicBezTo>
                    <a:lnTo>
                      <a:pt x="2302" y="2569"/>
                    </a:lnTo>
                    <a:cubicBezTo>
                      <a:pt x="2236" y="2569"/>
                      <a:pt x="2169" y="2603"/>
                      <a:pt x="2136" y="2669"/>
                    </a:cubicBezTo>
                    <a:lnTo>
                      <a:pt x="601" y="4938"/>
                    </a:lnTo>
                    <a:cubicBezTo>
                      <a:pt x="568" y="5004"/>
                      <a:pt x="568" y="5071"/>
                      <a:pt x="601" y="5138"/>
                    </a:cubicBezTo>
                    <a:lnTo>
                      <a:pt x="1202" y="6505"/>
                    </a:lnTo>
                    <a:cubicBezTo>
                      <a:pt x="1102" y="6939"/>
                      <a:pt x="1035" y="7373"/>
                      <a:pt x="968" y="7806"/>
                    </a:cubicBezTo>
                    <a:lnTo>
                      <a:pt x="67" y="8707"/>
                    </a:lnTo>
                    <a:cubicBezTo>
                      <a:pt x="34" y="8740"/>
                      <a:pt x="1" y="8807"/>
                      <a:pt x="1" y="8874"/>
                    </a:cubicBezTo>
                    <a:lnTo>
                      <a:pt x="568" y="11576"/>
                    </a:lnTo>
                    <a:cubicBezTo>
                      <a:pt x="568" y="11642"/>
                      <a:pt x="635" y="11709"/>
                      <a:pt x="701" y="11709"/>
                    </a:cubicBezTo>
                    <a:lnTo>
                      <a:pt x="1869" y="12176"/>
                    </a:lnTo>
                    <a:cubicBezTo>
                      <a:pt x="2069" y="12576"/>
                      <a:pt x="2302" y="12943"/>
                      <a:pt x="2603" y="13310"/>
                    </a:cubicBezTo>
                    <a:lnTo>
                      <a:pt x="2603" y="14778"/>
                    </a:lnTo>
                    <a:cubicBezTo>
                      <a:pt x="2603" y="14845"/>
                      <a:pt x="2636" y="14911"/>
                      <a:pt x="2703" y="14945"/>
                    </a:cubicBezTo>
                    <a:lnTo>
                      <a:pt x="4971" y="16479"/>
                    </a:lnTo>
                    <a:cubicBezTo>
                      <a:pt x="5004" y="16496"/>
                      <a:pt x="5038" y="16504"/>
                      <a:pt x="5071" y="16504"/>
                    </a:cubicBezTo>
                    <a:cubicBezTo>
                      <a:pt x="5104" y="16504"/>
                      <a:pt x="5138" y="16496"/>
                      <a:pt x="5171" y="16479"/>
                    </a:cubicBezTo>
                    <a:lnTo>
                      <a:pt x="6539" y="15879"/>
                    </a:lnTo>
                    <a:cubicBezTo>
                      <a:pt x="6972" y="15979"/>
                      <a:pt x="7406" y="16079"/>
                      <a:pt x="7840" y="16112"/>
                    </a:cubicBezTo>
                    <a:lnTo>
                      <a:pt x="8707" y="17013"/>
                    </a:lnTo>
                    <a:cubicBezTo>
                      <a:pt x="8740" y="17046"/>
                      <a:pt x="8807" y="17080"/>
                      <a:pt x="8874" y="17080"/>
                    </a:cubicBezTo>
                    <a:lnTo>
                      <a:pt x="8907" y="17080"/>
                    </a:lnTo>
                    <a:lnTo>
                      <a:pt x="11609" y="16513"/>
                    </a:lnTo>
                    <a:cubicBezTo>
                      <a:pt x="11676" y="16513"/>
                      <a:pt x="11709" y="16446"/>
                      <a:pt x="11742" y="16379"/>
                    </a:cubicBezTo>
                    <a:lnTo>
                      <a:pt x="12209" y="15212"/>
                    </a:lnTo>
                    <a:cubicBezTo>
                      <a:pt x="12576" y="15012"/>
                      <a:pt x="12977" y="14745"/>
                      <a:pt x="13310" y="14478"/>
                    </a:cubicBezTo>
                    <a:lnTo>
                      <a:pt x="14811" y="14511"/>
                    </a:lnTo>
                    <a:cubicBezTo>
                      <a:pt x="14878" y="14511"/>
                      <a:pt x="14945" y="14478"/>
                      <a:pt x="14978" y="14411"/>
                    </a:cubicBezTo>
                    <a:lnTo>
                      <a:pt x="16479" y="12143"/>
                    </a:lnTo>
                    <a:cubicBezTo>
                      <a:pt x="16513" y="12076"/>
                      <a:pt x="16513" y="12009"/>
                      <a:pt x="16479" y="11943"/>
                    </a:cubicBezTo>
                    <a:lnTo>
                      <a:pt x="15879" y="10575"/>
                    </a:lnTo>
                    <a:cubicBezTo>
                      <a:pt x="15979" y="10141"/>
                      <a:pt x="16079" y="9708"/>
                      <a:pt x="16112" y="9274"/>
                    </a:cubicBezTo>
                    <a:lnTo>
                      <a:pt x="17013" y="8407"/>
                    </a:lnTo>
                    <a:cubicBezTo>
                      <a:pt x="17080" y="8340"/>
                      <a:pt x="17080" y="8273"/>
                      <a:pt x="17080" y="8207"/>
                    </a:cubicBezTo>
                    <a:lnTo>
                      <a:pt x="16546" y="5505"/>
                    </a:lnTo>
                    <a:cubicBezTo>
                      <a:pt x="16513" y="5438"/>
                      <a:pt x="16479" y="5405"/>
                      <a:pt x="16412" y="5371"/>
                    </a:cubicBezTo>
                    <a:lnTo>
                      <a:pt x="15245" y="4904"/>
                    </a:lnTo>
                    <a:cubicBezTo>
                      <a:pt x="15011" y="4504"/>
                      <a:pt x="14778" y="4137"/>
                      <a:pt x="14478" y="3804"/>
                    </a:cubicBezTo>
                    <a:lnTo>
                      <a:pt x="14511" y="2302"/>
                    </a:lnTo>
                    <a:cubicBezTo>
                      <a:pt x="14511" y="2236"/>
                      <a:pt x="14478" y="2169"/>
                      <a:pt x="14411" y="2136"/>
                    </a:cubicBezTo>
                    <a:lnTo>
                      <a:pt x="12143" y="601"/>
                    </a:lnTo>
                    <a:lnTo>
                      <a:pt x="11943" y="601"/>
                    </a:lnTo>
                    <a:lnTo>
                      <a:pt x="10575" y="1202"/>
                    </a:lnTo>
                    <a:cubicBezTo>
                      <a:pt x="10141" y="1102"/>
                      <a:pt x="9708" y="1002"/>
                      <a:pt x="9274" y="968"/>
                    </a:cubicBezTo>
                    <a:lnTo>
                      <a:pt x="8407" y="68"/>
                    </a:lnTo>
                    <a:cubicBezTo>
                      <a:pt x="8340" y="34"/>
                      <a:pt x="8273" y="1"/>
                      <a:pt x="8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5"/>
              <p:cNvSpPr/>
              <p:nvPr/>
            </p:nvSpPr>
            <p:spPr>
              <a:xfrm>
                <a:off x="5166352" y="2159053"/>
                <a:ext cx="986075" cy="1160777"/>
              </a:xfrm>
              <a:custGeom>
                <a:avLst/>
                <a:gdLst/>
                <a:ahLst/>
                <a:cxnLst/>
                <a:rect l="l" t="t" r="r" b="b"/>
                <a:pathLst>
                  <a:path w="47068" h="55407" extrusionOk="0">
                    <a:moveTo>
                      <a:pt x="30122" y="15845"/>
                    </a:moveTo>
                    <a:lnTo>
                      <a:pt x="27887" y="32457"/>
                    </a:lnTo>
                    <a:lnTo>
                      <a:pt x="13943" y="30589"/>
                    </a:lnTo>
                    <a:lnTo>
                      <a:pt x="30122" y="15845"/>
                    </a:lnTo>
                    <a:close/>
                    <a:moveTo>
                      <a:pt x="32223" y="0"/>
                    </a:moveTo>
                    <a:lnTo>
                      <a:pt x="1601" y="28220"/>
                    </a:lnTo>
                    <a:lnTo>
                      <a:pt x="0" y="40262"/>
                    </a:lnTo>
                    <a:lnTo>
                      <a:pt x="26386" y="43831"/>
                    </a:lnTo>
                    <a:lnTo>
                      <a:pt x="25051" y="53705"/>
                    </a:lnTo>
                    <a:lnTo>
                      <a:pt x="37694" y="55406"/>
                    </a:lnTo>
                    <a:lnTo>
                      <a:pt x="38995" y="45533"/>
                    </a:lnTo>
                    <a:lnTo>
                      <a:pt x="45533" y="46433"/>
                    </a:lnTo>
                    <a:lnTo>
                      <a:pt x="47067" y="35058"/>
                    </a:lnTo>
                    <a:lnTo>
                      <a:pt x="40529" y="34158"/>
                    </a:lnTo>
                    <a:lnTo>
                      <a:pt x="44832" y="1735"/>
                    </a:lnTo>
                    <a:lnTo>
                      <a:pt x="32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 name="Google Shape;929;p45"/>
            <p:cNvSpPr/>
            <p:nvPr/>
          </p:nvSpPr>
          <p:spPr>
            <a:xfrm>
              <a:off x="4368094" y="3024079"/>
              <a:ext cx="759836" cy="515873"/>
            </a:xfrm>
            <a:custGeom>
              <a:avLst/>
              <a:gdLst/>
              <a:ahLst/>
              <a:cxnLst/>
              <a:rect l="l" t="t" r="r" b="b"/>
              <a:pathLst>
                <a:path w="36269" h="24624" extrusionOk="0">
                  <a:moveTo>
                    <a:pt x="14393" y="0"/>
                  </a:moveTo>
                  <a:cubicBezTo>
                    <a:pt x="1" y="0"/>
                    <a:pt x="908" y="15522"/>
                    <a:pt x="376" y="24257"/>
                  </a:cubicBezTo>
                  <a:lnTo>
                    <a:pt x="30865" y="24624"/>
                  </a:lnTo>
                  <a:cubicBezTo>
                    <a:pt x="30865" y="24624"/>
                    <a:pt x="36269" y="2608"/>
                    <a:pt x="17422" y="206"/>
                  </a:cubicBezTo>
                  <a:cubicBezTo>
                    <a:pt x="16343" y="67"/>
                    <a:pt x="15335" y="0"/>
                    <a:pt x="14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5"/>
            <p:cNvSpPr/>
            <p:nvPr/>
          </p:nvSpPr>
          <p:spPr>
            <a:xfrm>
              <a:off x="4468905" y="3094093"/>
              <a:ext cx="321499" cy="320765"/>
            </a:xfrm>
            <a:custGeom>
              <a:avLst/>
              <a:gdLst/>
              <a:ahLst/>
              <a:cxnLst/>
              <a:rect l="l" t="t" r="r" b="b"/>
              <a:pathLst>
                <a:path w="15346" h="15311" extrusionOk="0">
                  <a:moveTo>
                    <a:pt x="7673" y="0"/>
                  </a:moveTo>
                  <a:cubicBezTo>
                    <a:pt x="3437" y="0"/>
                    <a:pt x="1" y="3436"/>
                    <a:pt x="1" y="7672"/>
                  </a:cubicBezTo>
                  <a:cubicBezTo>
                    <a:pt x="1" y="11875"/>
                    <a:pt x="3437" y="15311"/>
                    <a:pt x="7673" y="15311"/>
                  </a:cubicBezTo>
                  <a:cubicBezTo>
                    <a:pt x="11909" y="15311"/>
                    <a:pt x="15345" y="11875"/>
                    <a:pt x="15345" y="7672"/>
                  </a:cubicBezTo>
                  <a:cubicBezTo>
                    <a:pt x="15345" y="3436"/>
                    <a:pt x="11909" y="0"/>
                    <a:pt x="76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5"/>
            <p:cNvSpPr/>
            <p:nvPr/>
          </p:nvSpPr>
          <p:spPr>
            <a:xfrm>
              <a:off x="4485686" y="3092292"/>
              <a:ext cx="301219" cy="129701"/>
            </a:xfrm>
            <a:custGeom>
              <a:avLst/>
              <a:gdLst/>
              <a:ahLst/>
              <a:cxnLst/>
              <a:rect l="l" t="t" r="r" b="b"/>
              <a:pathLst>
                <a:path w="14378" h="6191" extrusionOk="0">
                  <a:moveTo>
                    <a:pt x="6818" y="1"/>
                  </a:moveTo>
                  <a:cubicBezTo>
                    <a:pt x="3523" y="1"/>
                    <a:pt x="332" y="2415"/>
                    <a:pt x="0" y="4856"/>
                  </a:cubicBezTo>
                  <a:lnTo>
                    <a:pt x="14377" y="6190"/>
                  </a:lnTo>
                  <a:cubicBezTo>
                    <a:pt x="13877" y="3088"/>
                    <a:pt x="10741" y="586"/>
                    <a:pt x="7873" y="86"/>
                  </a:cubicBezTo>
                  <a:cubicBezTo>
                    <a:pt x="7522" y="28"/>
                    <a:pt x="7169" y="1"/>
                    <a:pt x="6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5"/>
            <p:cNvSpPr/>
            <p:nvPr/>
          </p:nvSpPr>
          <p:spPr>
            <a:xfrm>
              <a:off x="4656198" y="3171608"/>
              <a:ext cx="98549" cy="152453"/>
            </a:xfrm>
            <a:custGeom>
              <a:avLst/>
              <a:gdLst/>
              <a:ahLst/>
              <a:cxnLst/>
              <a:rect l="l" t="t" r="r" b="b"/>
              <a:pathLst>
                <a:path w="4704" h="7277" extrusionOk="0">
                  <a:moveTo>
                    <a:pt x="2426" y="1"/>
                  </a:moveTo>
                  <a:cubicBezTo>
                    <a:pt x="1223" y="1"/>
                    <a:pt x="165" y="1546"/>
                    <a:pt x="67" y="3539"/>
                  </a:cubicBezTo>
                  <a:cubicBezTo>
                    <a:pt x="0" y="5540"/>
                    <a:pt x="901" y="7208"/>
                    <a:pt x="2169" y="7275"/>
                  </a:cubicBezTo>
                  <a:cubicBezTo>
                    <a:pt x="2194" y="7276"/>
                    <a:pt x="2219" y="7277"/>
                    <a:pt x="2245" y="7277"/>
                  </a:cubicBezTo>
                  <a:cubicBezTo>
                    <a:pt x="3448" y="7277"/>
                    <a:pt x="4506" y="5732"/>
                    <a:pt x="4604" y="3772"/>
                  </a:cubicBezTo>
                  <a:cubicBezTo>
                    <a:pt x="4704" y="1771"/>
                    <a:pt x="3770" y="69"/>
                    <a:pt x="2502" y="3"/>
                  </a:cubicBezTo>
                  <a:cubicBezTo>
                    <a:pt x="2477" y="1"/>
                    <a:pt x="2452" y="1"/>
                    <a:pt x="2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5"/>
            <p:cNvSpPr/>
            <p:nvPr/>
          </p:nvSpPr>
          <p:spPr>
            <a:xfrm>
              <a:off x="4403227" y="3084980"/>
              <a:ext cx="395557" cy="338971"/>
            </a:xfrm>
            <a:custGeom>
              <a:avLst/>
              <a:gdLst/>
              <a:ahLst/>
              <a:cxnLst/>
              <a:rect l="l" t="t" r="r" b="b"/>
              <a:pathLst>
                <a:path w="18881" h="16180" extrusionOk="0">
                  <a:moveTo>
                    <a:pt x="10808" y="835"/>
                  </a:moveTo>
                  <a:cubicBezTo>
                    <a:pt x="14811" y="835"/>
                    <a:pt x="18046" y="4104"/>
                    <a:pt x="18046" y="8107"/>
                  </a:cubicBezTo>
                  <a:cubicBezTo>
                    <a:pt x="18046" y="12462"/>
                    <a:pt x="14475" y="15351"/>
                    <a:pt x="10750" y="15351"/>
                  </a:cubicBezTo>
                  <a:cubicBezTo>
                    <a:pt x="8968" y="15351"/>
                    <a:pt x="7150" y="14690"/>
                    <a:pt x="5671" y="13211"/>
                  </a:cubicBezTo>
                  <a:cubicBezTo>
                    <a:pt x="1101" y="8641"/>
                    <a:pt x="4337" y="835"/>
                    <a:pt x="10808" y="835"/>
                  </a:cubicBezTo>
                  <a:close/>
                  <a:moveTo>
                    <a:pt x="10735" y="0"/>
                  </a:moveTo>
                  <a:cubicBezTo>
                    <a:pt x="8756" y="0"/>
                    <a:pt x="6740" y="733"/>
                    <a:pt x="5104" y="2370"/>
                  </a:cubicBezTo>
                  <a:cubicBezTo>
                    <a:pt x="0" y="7473"/>
                    <a:pt x="3603" y="16180"/>
                    <a:pt x="10808" y="16180"/>
                  </a:cubicBezTo>
                  <a:cubicBezTo>
                    <a:pt x="15278" y="16180"/>
                    <a:pt x="18880" y="12544"/>
                    <a:pt x="18880" y="8107"/>
                  </a:cubicBezTo>
                  <a:cubicBezTo>
                    <a:pt x="18880" y="3228"/>
                    <a:pt x="14887" y="0"/>
                    <a:pt x="10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5"/>
            <p:cNvSpPr/>
            <p:nvPr/>
          </p:nvSpPr>
          <p:spPr>
            <a:xfrm>
              <a:off x="4964247" y="3277385"/>
              <a:ext cx="39281" cy="250185"/>
            </a:xfrm>
            <a:custGeom>
              <a:avLst/>
              <a:gdLst/>
              <a:ahLst/>
              <a:cxnLst/>
              <a:rect l="l" t="t" r="r" b="b"/>
              <a:pathLst>
                <a:path w="1875" h="11942" extrusionOk="0">
                  <a:moveTo>
                    <a:pt x="246" y="0"/>
                  </a:moveTo>
                  <a:cubicBezTo>
                    <a:pt x="124" y="0"/>
                    <a:pt x="1" y="100"/>
                    <a:pt x="40" y="257"/>
                  </a:cubicBezTo>
                  <a:cubicBezTo>
                    <a:pt x="1408" y="5995"/>
                    <a:pt x="74" y="11632"/>
                    <a:pt x="74" y="11699"/>
                  </a:cubicBezTo>
                  <a:cubicBezTo>
                    <a:pt x="40" y="11799"/>
                    <a:pt x="107" y="11932"/>
                    <a:pt x="240" y="11932"/>
                  </a:cubicBezTo>
                  <a:lnTo>
                    <a:pt x="274" y="11932"/>
                  </a:lnTo>
                  <a:cubicBezTo>
                    <a:pt x="292" y="11938"/>
                    <a:pt x="309" y="11941"/>
                    <a:pt x="327" y="11941"/>
                  </a:cubicBezTo>
                  <a:cubicBezTo>
                    <a:pt x="407" y="11941"/>
                    <a:pt x="480" y="11881"/>
                    <a:pt x="507" y="11799"/>
                  </a:cubicBezTo>
                  <a:cubicBezTo>
                    <a:pt x="507" y="11732"/>
                    <a:pt x="1875" y="5995"/>
                    <a:pt x="441" y="157"/>
                  </a:cubicBezTo>
                  <a:cubicBezTo>
                    <a:pt x="413" y="48"/>
                    <a:pt x="33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5"/>
            <p:cNvSpPr/>
            <p:nvPr/>
          </p:nvSpPr>
          <p:spPr>
            <a:xfrm>
              <a:off x="4898694" y="3140833"/>
              <a:ext cx="51726" cy="76970"/>
            </a:xfrm>
            <a:custGeom>
              <a:avLst/>
              <a:gdLst/>
              <a:ahLst/>
              <a:cxnLst/>
              <a:rect l="l" t="t" r="r" b="b"/>
              <a:pathLst>
                <a:path w="2469" h="3674" extrusionOk="0">
                  <a:moveTo>
                    <a:pt x="224" y="1"/>
                  </a:moveTo>
                  <a:cubicBezTo>
                    <a:pt x="182" y="1"/>
                    <a:pt x="139" y="12"/>
                    <a:pt x="100" y="37"/>
                  </a:cubicBezTo>
                  <a:cubicBezTo>
                    <a:pt x="0" y="137"/>
                    <a:pt x="0" y="237"/>
                    <a:pt x="67" y="338"/>
                  </a:cubicBezTo>
                  <a:cubicBezTo>
                    <a:pt x="868" y="1305"/>
                    <a:pt x="1535" y="2406"/>
                    <a:pt x="2069" y="3540"/>
                  </a:cubicBezTo>
                  <a:cubicBezTo>
                    <a:pt x="2102" y="3607"/>
                    <a:pt x="2169" y="3640"/>
                    <a:pt x="2235" y="3673"/>
                  </a:cubicBezTo>
                  <a:cubicBezTo>
                    <a:pt x="2269" y="3640"/>
                    <a:pt x="2302" y="3640"/>
                    <a:pt x="2335" y="3640"/>
                  </a:cubicBezTo>
                  <a:cubicBezTo>
                    <a:pt x="2435" y="3573"/>
                    <a:pt x="2469" y="3473"/>
                    <a:pt x="2435" y="3373"/>
                  </a:cubicBezTo>
                  <a:cubicBezTo>
                    <a:pt x="1902" y="2172"/>
                    <a:pt x="1201" y="1071"/>
                    <a:pt x="401" y="71"/>
                  </a:cubicBezTo>
                  <a:cubicBezTo>
                    <a:pt x="359" y="29"/>
                    <a:pt x="293" y="1"/>
                    <a:pt x="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5"/>
            <p:cNvSpPr/>
            <p:nvPr/>
          </p:nvSpPr>
          <p:spPr>
            <a:xfrm>
              <a:off x="3495903" y="4112012"/>
              <a:ext cx="696294" cy="338531"/>
            </a:xfrm>
            <a:custGeom>
              <a:avLst/>
              <a:gdLst/>
              <a:ahLst/>
              <a:cxnLst/>
              <a:rect l="l" t="t" r="r" b="b"/>
              <a:pathLst>
                <a:path w="33236" h="16159" extrusionOk="0">
                  <a:moveTo>
                    <a:pt x="14843" y="0"/>
                  </a:moveTo>
                  <a:cubicBezTo>
                    <a:pt x="14155" y="0"/>
                    <a:pt x="13478" y="336"/>
                    <a:pt x="13088" y="981"/>
                  </a:cubicBezTo>
                  <a:cubicBezTo>
                    <a:pt x="7017" y="10521"/>
                    <a:pt x="4115" y="11989"/>
                    <a:pt x="2914" y="11989"/>
                  </a:cubicBezTo>
                  <a:lnTo>
                    <a:pt x="2880" y="11989"/>
                  </a:lnTo>
                  <a:cubicBezTo>
                    <a:pt x="2858" y="11988"/>
                    <a:pt x="2837" y="11988"/>
                    <a:pt x="2815" y="11988"/>
                  </a:cubicBezTo>
                  <a:cubicBezTo>
                    <a:pt x="110" y="11988"/>
                    <a:pt x="0" y="16092"/>
                    <a:pt x="2747" y="16158"/>
                  </a:cubicBezTo>
                  <a:lnTo>
                    <a:pt x="2914" y="16158"/>
                  </a:lnTo>
                  <a:cubicBezTo>
                    <a:pt x="6450" y="16158"/>
                    <a:pt x="10219" y="12856"/>
                    <a:pt x="15323" y="5217"/>
                  </a:cubicBezTo>
                  <a:cubicBezTo>
                    <a:pt x="19826" y="8886"/>
                    <a:pt x="24663" y="12122"/>
                    <a:pt x="29800" y="14857"/>
                  </a:cubicBezTo>
                  <a:cubicBezTo>
                    <a:pt x="30130" y="15033"/>
                    <a:pt x="30483" y="15116"/>
                    <a:pt x="30829" y="15116"/>
                  </a:cubicBezTo>
                  <a:cubicBezTo>
                    <a:pt x="31599" y="15116"/>
                    <a:pt x="32333" y="14704"/>
                    <a:pt x="32702" y="13990"/>
                  </a:cubicBezTo>
                  <a:cubicBezTo>
                    <a:pt x="33235" y="12923"/>
                    <a:pt x="32768" y="11622"/>
                    <a:pt x="31701" y="11155"/>
                  </a:cubicBezTo>
                  <a:cubicBezTo>
                    <a:pt x="26164" y="8153"/>
                    <a:pt x="20960" y="4617"/>
                    <a:pt x="16223" y="514"/>
                  </a:cubicBezTo>
                  <a:cubicBezTo>
                    <a:pt x="15822" y="168"/>
                    <a:pt x="15330" y="0"/>
                    <a:pt x="14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5"/>
            <p:cNvSpPr/>
            <p:nvPr/>
          </p:nvSpPr>
          <p:spPr>
            <a:xfrm>
              <a:off x="3740034" y="3628654"/>
              <a:ext cx="435634" cy="486438"/>
            </a:xfrm>
            <a:custGeom>
              <a:avLst/>
              <a:gdLst/>
              <a:ahLst/>
              <a:cxnLst/>
              <a:rect l="l" t="t" r="r" b="b"/>
              <a:pathLst>
                <a:path w="20794" h="23219" extrusionOk="0">
                  <a:moveTo>
                    <a:pt x="19144" y="1"/>
                  </a:moveTo>
                  <a:cubicBezTo>
                    <a:pt x="19123" y="1"/>
                    <a:pt x="19102" y="1"/>
                    <a:pt x="19081" y="2"/>
                  </a:cubicBezTo>
                  <a:cubicBezTo>
                    <a:pt x="18547" y="2"/>
                    <a:pt x="6371" y="469"/>
                    <a:pt x="667" y="4372"/>
                  </a:cubicBezTo>
                  <a:cubicBezTo>
                    <a:pt x="167" y="4706"/>
                    <a:pt x="0" y="5339"/>
                    <a:pt x="234" y="5907"/>
                  </a:cubicBezTo>
                  <a:cubicBezTo>
                    <a:pt x="2869" y="11944"/>
                    <a:pt x="3236" y="19716"/>
                    <a:pt x="2936" y="21785"/>
                  </a:cubicBezTo>
                  <a:cubicBezTo>
                    <a:pt x="2836" y="22485"/>
                    <a:pt x="3303" y="23119"/>
                    <a:pt x="3970" y="23219"/>
                  </a:cubicBezTo>
                  <a:lnTo>
                    <a:pt x="4170" y="23219"/>
                  </a:lnTo>
                  <a:cubicBezTo>
                    <a:pt x="4770" y="23219"/>
                    <a:pt x="5304" y="22752"/>
                    <a:pt x="5404" y="22151"/>
                  </a:cubicBezTo>
                  <a:cubicBezTo>
                    <a:pt x="5804" y="19450"/>
                    <a:pt x="5271" y="11944"/>
                    <a:pt x="2936" y="5907"/>
                  </a:cubicBezTo>
                  <a:cubicBezTo>
                    <a:pt x="8406" y="2904"/>
                    <a:pt x="19047" y="2504"/>
                    <a:pt x="19147" y="2504"/>
                  </a:cubicBezTo>
                  <a:cubicBezTo>
                    <a:pt x="20793" y="2438"/>
                    <a:pt x="20717" y="1"/>
                    <a:pt x="19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5"/>
            <p:cNvSpPr/>
            <p:nvPr/>
          </p:nvSpPr>
          <p:spPr>
            <a:xfrm>
              <a:off x="3664195" y="4051634"/>
              <a:ext cx="226805" cy="161713"/>
            </a:xfrm>
            <a:custGeom>
              <a:avLst/>
              <a:gdLst/>
              <a:ahLst/>
              <a:cxnLst/>
              <a:rect l="l" t="t" r="r" b="b"/>
              <a:pathLst>
                <a:path w="10826" h="7719" extrusionOk="0">
                  <a:moveTo>
                    <a:pt x="7113" y="1"/>
                  </a:moveTo>
                  <a:cubicBezTo>
                    <a:pt x="5769" y="1"/>
                    <a:pt x="4233" y="487"/>
                    <a:pt x="3120" y="1361"/>
                  </a:cubicBezTo>
                  <a:cubicBezTo>
                    <a:pt x="1919" y="2228"/>
                    <a:pt x="351" y="4964"/>
                    <a:pt x="184" y="5931"/>
                  </a:cubicBezTo>
                  <a:cubicBezTo>
                    <a:pt x="0" y="6853"/>
                    <a:pt x="693" y="7718"/>
                    <a:pt x="1612" y="7718"/>
                  </a:cubicBezTo>
                  <a:cubicBezTo>
                    <a:pt x="1691" y="7718"/>
                    <a:pt x="1771" y="7712"/>
                    <a:pt x="1852" y="7699"/>
                  </a:cubicBezTo>
                  <a:cubicBezTo>
                    <a:pt x="3112" y="7582"/>
                    <a:pt x="4783" y="5973"/>
                    <a:pt x="5172" y="5582"/>
                  </a:cubicBezTo>
                  <a:lnTo>
                    <a:pt x="5172" y="5582"/>
                  </a:lnTo>
                  <a:cubicBezTo>
                    <a:pt x="4504" y="6298"/>
                    <a:pt x="4802" y="6886"/>
                    <a:pt x="5660" y="6886"/>
                  </a:cubicBezTo>
                  <a:cubicBezTo>
                    <a:pt x="6270" y="6886"/>
                    <a:pt x="7161" y="6589"/>
                    <a:pt x="8190" y="5831"/>
                  </a:cubicBezTo>
                  <a:cubicBezTo>
                    <a:pt x="9558" y="4797"/>
                    <a:pt x="10825" y="3596"/>
                    <a:pt x="9891" y="1394"/>
                  </a:cubicBezTo>
                  <a:cubicBezTo>
                    <a:pt x="9486" y="437"/>
                    <a:pt x="8386" y="1"/>
                    <a:pt x="7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5"/>
            <p:cNvSpPr/>
            <p:nvPr/>
          </p:nvSpPr>
          <p:spPr>
            <a:xfrm>
              <a:off x="4011881" y="3438616"/>
              <a:ext cx="1215289" cy="1032186"/>
            </a:xfrm>
            <a:custGeom>
              <a:avLst/>
              <a:gdLst/>
              <a:ahLst/>
              <a:cxnLst/>
              <a:rect l="l" t="t" r="r" b="b"/>
              <a:pathLst>
                <a:path w="58009" h="49269" extrusionOk="0">
                  <a:moveTo>
                    <a:pt x="0" y="0"/>
                  </a:moveTo>
                  <a:lnTo>
                    <a:pt x="2035" y="47634"/>
                  </a:lnTo>
                  <a:lnTo>
                    <a:pt x="51137" y="49269"/>
                  </a:lnTo>
                  <a:lnTo>
                    <a:pt x="58008" y="1301"/>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5"/>
            <p:cNvSpPr/>
            <p:nvPr/>
          </p:nvSpPr>
          <p:spPr>
            <a:xfrm>
              <a:off x="5083180" y="3465872"/>
              <a:ext cx="364111" cy="1004930"/>
            </a:xfrm>
            <a:custGeom>
              <a:avLst/>
              <a:gdLst/>
              <a:ahLst/>
              <a:cxnLst/>
              <a:rect l="l" t="t" r="r" b="b"/>
              <a:pathLst>
                <a:path w="17380" h="47968" extrusionOk="0">
                  <a:moveTo>
                    <a:pt x="6872" y="0"/>
                  </a:moveTo>
                  <a:lnTo>
                    <a:pt x="1" y="47968"/>
                  </a:lnTo>
                  <a:lnTo>
                    <a:pt x="13210" y="45966"/>
                  </a:lnTo>
                  <a:lnTo>
                    <a:pt x="17380" y="1668"/>
                  </a:lnTo>
                  <a:lnTo>
                    <a:pt x="68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5"/>
            <p:cNvSpPr/>
            <p:nvPr/>
          </p:nvSpPr>
          <p:spPr>
            <a:xfrm>
              <a:off x="5083180" y="3465872"/>
              <a:ext cx="364111" cy="1004930"/>
            </a:xfrm>
            <a:custGeom>
              <a:avLst/>
              <a:gdLst/>
              <a:ahLst/>
              <a:cxnLst/>
              <a:rect l="l" t="t" r="r" b="b"/>
              <a:pathLst>
                <a:path w="17380" h="47968" extrusionOk="0">
                  <a:moveTo>
                    <a:pt x="6872" y="0"/>
                  </a:moveTo>
                  <a:lnTo>
                    <a:pt x="1" y="47968"/>
                  </a:lnTo>
                  <a:lnTo>
                    <a:pt x="13210" y="45966"/>
                  </a:lnTo>
                  <a:lnTo>
                    <a:pt x="17380" y="1668"/>
                  </a:lnTo>
                  <a:lnTo>
                    <a:pt x="68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5"/>
            <p:cNvSpPr/>
            <p:nvPr/>
          </p:nvSpPr>
          <p:spPr>
            <a:xfrm>
              <a:off x="4114641" y="3539909"/>
              <a:ext cx="993721" cy="828908"/>
            </a:xfrm>
            <a:custGeom>
              <a:avLst/>
              <a:gdLst/>
              <a:ahLst/>
              <a:cxnLst/>
              <a:rect l="l" t="t" r="r" b="b"/>
              <a:pathLst>
                <a:path w="47433" h="39566" extrusionOk="0">
                  <a:moveTo>
                    <a:pt x="5217" y="1"/>
                  </a:moveTo>
                  <a:cubicBezTo>
                    <a:pt x="2304" y="1"/>
                    <a:pt x="0" y="2410"/>
                    <a:pt x="99" y="5339"/>
                  </a:cubicBezTo>
                  <a:lnTo>
                    <a:pt x="1333" y="33626"/>
                  </a:lnTo>
                  <a:cubicBezTo>
                    <a:pt x="1433" y="36295"/>
                    <a:pt x="3601" y="38429"/>
                    <a:pt x="6270" y="38529"/>
                  </a:cubicBezTo>
                  <a:lnTo>
                    <a:pt x="37726" y="39564"/>
                  </a:lnTo>
                  <a:cubicBezTo>
                    <a:pt x="37770" y="39565"/>
                    <a:pt x="37814" y="39565"/>
                    <a:pt x="37858" y="39565"/>
                  </a:cubicBezTo>
                  <a:cubicBezTo>
                    <a:pt x="40403" y="39565"/>
                    <a:pt x="42569" y="37685"/>
                    <a:pt x="42929" y="35160"/>
                  </a:cubicBezTo>
                  <a:lnTo>
                    <a:pt x="46999" y="6673"/>
                  </a:lnTo>
                  <a:cubicBezTo>
                    <a:pt x="47433" y="3638"/>
                    <a:pt x="45131" y="903"/>
                    <a:pt x="42062" y="836"/>
                  </a:cubicBezTo>
                  <a:lnTo>
                    <a:pt x="5336" y="2"/>
                  </a:lnTo>
                  <a:cubicBezTo>
                    <a:pt x="5296" y="1"/>
                    <a:pt x="5256" y="1"/>
                    <a:pt x="5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5"/>
            <p:cNvSpPr/>
            <p:nvPr/>
          </p:nvSpPr>
          <p:spPr>
            <a:xfrm>
              <a:off x="4220815" y="3721630"/>
              <a:ext cx="123731" cy="147488"/>
            </a:xfrm>
            <a:custGeom>
              <a:avLst/>
              <a:gdLst/>
              <a:ahLst/>
              <a:cxnLst/>
              <a:rect l="l" t="t" r="r" b="b"/>
              <a:pathLst>
                <a:path w="5906" h="7040" extrusionOk="0">
                  <a:moveTo>
                    <a:pt x="234" y="1"/>
                  </a:moveTo>
                  <a:lnTo>
                    <a:pt x="1" y="6872"/>
                  </a:lnTo>
                  <a:lnTo>
                    <a:pt x="5772" y="7039"/>
                  </a:lnTo>
                  <a:lnTo>
                    <a:pt x="5838" y="5505"/>
                  </a:lnTo>
                  <a:lnTo>
                    <a:pt x="2169" y="5371"/>
                  </a:lnTo>
                  <a:lnTo>
                    <a:pt x="2203" y="4037"/>
                  </a:lnTo>
                  <a:lnTo>
                    <a:pt x="5505" y="4137"/>
                  </a:lnTo>
                  <a:lnTo>
                    <a:pt x="5572" y="2736"/>
                  </a:lnTo>
                  <a:lnTo>
                    <a:pt x="2269" y="2636"/>
                  </a:lnTo>
                  <a:lnTo>
                    <a:pt x="2303" y="1535"/>
                  </a:lnTo>
                  <a:lnTo>
                    <a:pt x="5872" y="1635"/>
                  </a:lnTo>
                  <a:lnTo>
                    <a:pt x="5905" y="201"/>
                  </a:lnTo>
                  <a:lnTo>
                    <a:pt x="2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5"/>
            <p:cNvSpPr/>
            <p:nvPr/>
          </p:nvSpPr>
          <p:spPr>
            <a:xfrm>
              <a:off x="4366879" y="3726532"/>
              <a:ext cx="141182" cy="147467"/>
            </a:xfrm>
            <a:custGeom>
              <a:avLst/>
              <a:gdLst/>
              <a:ahLst/>
              <a:cxnLst/>
              <a:rect l="l" t="t" r="r" b="b"/>
              <a:pathLst>
                <a:path w="6739" h="7039" extrusionOk="0">
                  <a:moveTo>
                    <a:pt x="2269" y="1435"/>
                  </a:moveTo>
                  <a:lnTo>
                    <a:pt x="3203" y="1468"/>
                  </a:lnTo>
                  <a:cubicBezTo>
                    <a:pt x="3503" y="1468"/>
                    <a:pt x="3770" y="1535"/>
                    <a:pt x="4003" y="1668"/>
                  </a:cubicBezTo>
                  <a:cubicBezTo>
                    <a:pt x="4137" y="1802"/>
                    <a:pt x="4204" y="2002"/>
                    <a:pt x="4204" y="2202"/>
                  </a:cubicBezTo>
                  <a:cubicBezTo>
                    <a:pt x="4204" y="2335"/>
                    <a:pt x="4137" y="2469"/>
                    <a:pt x="4037" y="2602"/>
                  </a:cubicBezTo>
                  <a:cubicBezTo>
                    <a:pt x="3970" y="2702"/>
                    <a:pt x="3837" y="2769"/>
                    <a:pt x="3703" y="2802"/>
                  </a:cubicBezTo>
                  <a:cubicBezTo>
                    <a:pt x="3503" y="2836"/>
                    <a:pt x="3336" y="2869"/>
                    <a:pt x="3136" y="2869"/>
                  </a:cubicBezTo>
                  <a:lnTo>
                    <a:pt x="2236" y="2836"/>
                  </a:lnTo>
                  <a:lnTo>
                    <a:pt x="2269" y="1435"/>
                  </a:lnTo>
                  <a:close/>
                  <a:moveTo>
                    <a:pt x="201" y="0"/>
                  </a:moveTo>
                  <a:lnTo>
                    <a:pt x="1" y="6839"/>
                  </a:lnTo>
                  <a:lnTo>
                    <a:pt x="2135" y="6905"/>
                  </a:lnTo>
                  <a:lnTo>
                    <a:pt x="2236" y="4137"/>
                  </a:lnTo>
                  <a:lnTo>
                    <a:pt x="2402" y="4137"/>
                  </a:lnTo>
                  <a:cubicBezTo>
                    <a:pt x="2602" y="4137"/>
                    <a:pt x="2769" y="4203"/>
                    <a:pt x="2936" y="4303"/>
                  </a:cubicBezTo>
                  <a:cubicBezTo>
                    <a:pt x="3069" y="4437"/>
                    <a:pt x="3203" y="4637"/>
                    <a:pt x="3303" y="4837"/>
                  </a:cubicBezTo>
                  <a:lnTo>
                    <a:pt x="4370" y="6972"/>
                  </a:lnTo>
                  <a:lnTo>
                    <a:pt x="6739" y="7039"/>
                  </a:lnTo>
                  <a:lnTo>
                    <a:pt x="5771" y="5037"/>
                  </a:lnTo>
                  <a:cubicBezTo>
                    <a:pt x="5705" y="4870"/>
                    <a:pt x="5605" y="4737"/>
                    <a:pt x="5505" y="4604"/>
                  </a:cubicBezTo>
                  <a:cubicBezTo>
                    <a:pt x="5404" y="4470"/>
                    <a:pt x="5304" y="4337"/>
                    <a:pt x="5171" y="4237"/>
                  </a:cubicBezTo>
                  <a:cubicBezTo>
                    <a:pt x="5004" y="4137"/>
                    <a:pt x="4837" y="4037"/>
                    <a:pt x="4637" y="3970"/>
                  </a:cubicBezTo>
                  <a:cubicBezTo>
                    <a:pt x="4904" y="3936"/>
                    <a:pt x="5138" y="3836"/>
                    <a:pt x="5371" y="3736"/>
                  </a:cubicBezTo>
                  <a:cubicBezTo>
                    <a:pt x="6372" y="3169"/>
                    <a:pt x="6672" y="1902"/>
                    <a:pt x="6072" y="968"/>
                  </a:cubicBezTo>
                  <a:cubicBezTo>
                    <a:pt x="5871" y="667"/>
                    <a:pt x="5571" y="434"/>
                    <a:pt x="5238" y="334"/>
                  </a:cubicBezTo>
                  <a:cubicBezTo>
                    <a:pt x="4737" y="167"/>
                    <a:pt x="4237" y="100"/>
                    <a:pt x="3737" y="100"/>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5"/>
            <p:cNvSpPr/>
            <p:nvPr/>
          </p:nvSpPr>
          <p:spPr>
            <a:xfrm>
              <a:off x="4522726" y="3730722"/>
              <a:ext cx="141873" cy="148179"/>
            </a:xfrm>
            <a:custGeom>
              <a:avLst/>
              <a:gdLst/>
              <a:ahLst/>
              <a:cxnLst/>
              <a:rect l="l" t="t" r="r" b="b"/>
              <a:pathLst>
                <a:path w="6772" h="7073" extrusionOk="0">
                  <a:moveTo>
                    <a:pt x="2302" y="1468"/>
                  </a:moveTo>
                  <a:lnTo>
                    <a:pt x="3236" y="1502"/>
                  </a:lnTo>
                  <a:cubicBezTo>
                    <a:pt x="3280" y="1496"/>
                    <a:pt x="3326" y="1493"/>
                    <a:pt x="3372" y="1493"/>
                  </a:cubicBezTo>
                  <a:cubicBezTo>
                    <a:pt x="3601" y="1493"/>
                    <a:pt x="3842" y="1563"/>
                    <a:pt x="4036" y="1702"/>
                  </a:cubicBezTo>
                  <a:cubicBezTo>
                    <a:pt x="4170" y="1835"/>
                    <a:pt x="4237" y="2035"/>
                    <a:pt x="4203" y="2202"/>
                  </a:cubicBezTo>
                  <a:cubicBezTo>
                    <a:pt x="4203" y="2369"/>
                    <a:pt x="4170" y="2502"/>
                    <a:pt x="4070" y="2602"/>
                  </a:cubicBezTo>
                  <a:cubicBezTo>
                    <a:pt x="3970" y="2702"/>
                    <a:pt x="3870" y="2802"/>
                    <a:pt x="3703" y="2802"/>
                  </a:cubicBezTo>
                  <a:cubicBezTo>
                    <a:pt x="3536" y="2869"/>
                    <a:pt x="3336" y="2869"/>
                    <a:pt x="3169" y="2903"/>
                  </a:cubicBezTo>
                  <a:lnTo>
                    <a:pt x="2269" y="2869"/>
                  </a:lnTo>
                  <a:lnTo>
                    <a:pt x="2302" y="1468"/>
                  </a:lnTo>
                  <a:close/>
                  <a:moveTo>
                    <a:pt x="234" y="0"/>
                  </a:moveTo>
                  <a:lnTo>
                    <a:pt x="0" y="6872"/>
                  </a:lnTo>
                  <a:lnTo>
                    <a:pt x="2135" y="6939"/>
                  </a:lnTo>
                  <a:lnTo>
                    <a:pt x="2235" y="4137"/>
                  </a:lnTo>
                  <a:lnTo>
                    <a:pt x="2435" y="4137"/>
                  </a:lnTo>
                  <a:cubicBezTo>
                    <a:pt x="2602" y="4137"/>
                    <a:pt x="2802" y="4203"/>
                    <a:pt x="2936" y="4304"/>
                  </a:cubicBezTo>
                  <a:cubicBezTo>
                    <a:pt x="3102" y="4470"/>
                    <a:pt x="3203" y="4670"/>
                    <a:pt x="3303" y="4871"/>
                  </a:cubicBezTo>
                  <a:lnTo>
                    <a:pt x="4370" y="6972"/>
                  </a:lnTo>
                  <a:lnTo>
                    <a:pt x="6772" y="7072"/>
                  </a:lnTo>
                  <a:lnTo>
                    <a:pt x="5804" y="5037"/>
                  </a:lnTo>
                  <a:cubicBezTo>
                    <a:pt x="5704" y="4904"/>
                    <a:pt x="5638" y="4771"/>
                    <a:pt x="5504" y="4637"/>
                  </a:cubicBezTo>
                  <a:cubicBezTo>
                    <a:pt x="5437" y="4504"/>
                    <a:pt x="5304" y="4370"/>
                    <a:pt x="5204" y="4270"/>
                  </a:cubicBezTo>
                  <a:cubicBezTo>
                    <a:pt x="5037" y="4137"/>
                    <a:pt x="4837" y="4037"/>
                    <a:pt x="4637" y="4003"/>
                  </a:cubicBezTo>
                  <a:cubicBezTo>
                    <a:pt x="4904" y="3937"/>
                    <a:pt x="5171" y="3870"/>
                    <a:pt x="5404" y="3736"/>
                  </a:cubicBezTo>
                  <a:cubicBezTo>
                    <a:pt x="6005" y="3403"/>
                    <a:pt x="6371" y="2802"/>
                    <a:pt x="6371" y="2102"/>
                  </a:cubicBezTo>
                  <a:cubicBezTo>
                    <a:pt x="6405" y="1735"/>
                    <a:pt x="6305" y="1335"/>
                    <a:pt x="6071" y="1001"/>
                  </a:cubicBezTo>
                  <a:cubicBezTo>
                    <a:pt x="5871" y="701"/>
                    <a:pt x="5604" y="467"/>
                    <a:pt x="5237" y="334"/>
                  </a:cubicBezTo>
                  <a:cubicBezTo>
                    <a:pt x="4770" y="201"/>
                    <a:pt x="4270" y="134"/>
                    <a:pt x="3736" y="134"/>
                  </a:cubicBezTo>
                  <a:lnTo>
                    <a:pt x="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5"/>
            <p:cNvSpPr/>
            <p:nvPr/>
          </p:nvSpPr>
          <p:spPr>
            <a:xfrm>
              <a:off x="4668957" y="3735142"/>
              <a:ext cx="152893" cy="149478"/>
            </a:xfrm>
            <a:custGeom>
              <a:avLst/>
              <a:gdLst/>
              <a:ahLst/>
              <a:cxnLst/>
              <a:rect l="l" t="t" r="r" b="b"/>
              <a:pathLst>
                <a:path w="7298" h="7135" extrusionOk="0">
                  <a:moveTo>
                    <a:pt x="3660" y="1653"/>
                  </a:moveTo>
                  <a:cubicBezTo>
                    <a:pt x="3694" y="1653"/>
                    <a:pt x="3727" y="1655"/>
                    <a:pt x="3761" y="1657"/>
                  </a:cubicBezTo>
                  <a:cubicBezTo>
                    <a:pt x="4128" y="1657"/>
                    <a:pt x="4495" y="1824"/>
                    <a:pt x="4762" y="2124"/>
                  </a:cubicBezTo>
                  <a:cubicBezTo>
                    <a:pt x="5029" y="2558"/>
                    <a:pt x="5162" y="3058"/>
                    <a:pt x="5096" y="3559"/>
                  </a:cubicBezTo>
                  <a:cubicBezTo>
                    <a:pt x="5162" y="4126"/>
                    <a:pt x="4995" y="4660"/>
                    <a:pt x="4695" y="5127"/>
                  </a:cubicBezTo>
                  <a:cubicBezTo>
                    <a:pt x="4408" y="5398"/>
                    <a:pt x="4037" y="5532"/>
                    <a:pt x="3669" y="5532"/>
                  </a:cubicBezTo>
                  <a:cubicBezTo>
                    <a:pt x="3268" y="5532"/>
                    <a:pt x="2872" y="5373"/>
                    <a:pt x="2594" y="5060"/>
                  </a:cubicBezTo>
                  <a:cubicBezTo>
                    <a:pt x="2294" y="4593"/>
                    <a:pt x="2193" y="4093"/>
                    <a:pt x="2227" y="3559"/>
                  </a:cubicBezTo>
                  <a:cubicBezTo>
                    <a:pt x="2227" y="3025"/>
                    <a:pt x="2394" y="2491"/>
                    <a:pt x="2694" y="2091"/>
                  </a:cubicBezTo>
                  <a:cubicBezTo>
                    <a:pt x="2938" y="1816"/>
                    <a:pt x="3294" y="1653"/>
                    <a:pt x="3660" y="1653"/>
                  </a:cubicBezTo>
                  <a:close/>
                  <a:moveTo>
                    <a:pt x="3407" y="1"/>
                  </a:moveTo>
                  <a:cubicBezTo>
                    <a:pt x="1541" y="1"/>
                    <a:pt x="0" y="1556"/>
                    <a:pt x="125" y="3492"/>
                  </a:cubicBezTo>
                  <a:cubicBezTo>
                    <a:pt x="59" y="4159"/>
                    <a:pt x="192" y="4893"/>
                    <a:pt x="526" y="5494"/>
                  </a:cubicBezTo>
                  <a:cubicBezTo>
                    <a:pt x="792" y="6027"/>
                    <a:pt x="1193" y="6428"/>
                    <a:pt x="1726" y="6728"/>
                  </a:cubicBezTo>
                  <a:cubicBezTo>
                    <a:pt x="2327" y="6995"/>
                    <a:pt x="2961" y="7128"/>
                    <a:pt x="3628" y="7128"/>
                  </a:cubicBezTo>
                  <a:cubicBezTo>
                    <a:pt x="3709" y="7132"/>
                    <a:pt x="3790" y="7134"/>
                    <a:pt x="3871" y="7134"/>
                  </a:cubicBezTo>
                  <a:cubicBezTo>
                    <a:pt x="4456" y="7134"/>
                    <a:pt x="5035" y="7025"/>
                    <a:pt x="5563" y="6761"/>
                  </a:cubicBezTo>
                  <a:cubicBezTo>
                    <a:pt x="6063" y="6494"/>
                    <a:pt x="6463" y="6094"/>
                    <a:pt x="6763" y="5594"/>
                  </a:cubicBezTo>
                  <a:cubicBezTo>
                    <a:pt x="7064" y="4993"/>
                    <a:pt x="7230" y="4326"/>
                    <a:pt x="7230" y="3659"/>
                  </a:cubicBezTo>
                  <a:cubicBezTo>
                    <a:pt x="7297" y="2692"/>
                    <a:pt x="6997" y="1758"/>
                    <a:pt x="6396" y="1057"/>
                  </a:cubicBezTo>
                  <a:cubicBezTo>
                    <a:pt x="5725" y="386"/>
                    <a:pt x="4840" y="21"/>
                    <a:pt x="3916" y="21"/>
                  </a:cubicBezTo>
                  <a:cubicBezTo>
                    <a:pt x="3875" y="21"/>
                    <a:pt x="3835" y="22"/>
                    <a:pt x="3795" y="23"/>
                  </a:cubicBezTo>
                  <a:cubicBezTo>
                    <a:pt x="3664" y="8"/>
                    <a:pt x="3535" y="1"/>
                    <a:pt x="3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5"/>
            <p:cNvSpPr/>
            <p:nvPr/>
          </p:nvSpPr>
          <p:spPr>
            <a:xfrm>
              <a:off x="4842779" y="3741197"/>
              <a:ext cx="141894" cy="148179"/>
            </a:xfrm>
            <a:custGeom>
              <a:avLst/>
              <a:gdLst/>
              <a:ahLst/>
              <a:cxnLst/>
              <a:rect l="l" t="t" r="r" b="b"/>
              <a:pathLst>
                <a:path w="6773" h="7073" extrusionOk="0">
                  <a:moveTo>
                    <a:pt x="2302" y="1435"/>
                  </a:moveTo>
                  <a:lnTo>
                    <a:pt x="3236" y="1469"/>
                  </a:lnTo>
                  <a:cubicBezTo>
                    <a:pt x="3503" y="1469"/>
                    <a:pt x="3770" y="1535"/>
                    <a:pt x="4004" y="1669"/>
                  </a:cubicBezTo>
                  <a:cubicBezTo>
                    <a:pt x="4170" y="1802"/>
                    <a:pt x="4237" y="2002"/>
                    <a:pt x="4204" y="2202"/>
                  </a:cubicBezTo>
                  <a:cubicBezTo>
                    <a:pt x="4204" y="2336"/>
                    <a:pt x="4170" y="2503"/>
                    <a:pt x="4070" y="2603"/>
                  </a:cubicBezTo>
                  <a:cubicBezTo>
                    <a:pt x="3970" y="2736"/>
                    <a:pt x="3837" y="2803"/>
                    <a:pt x="3703" y="2803"/>
                  </a:cubicBezTo>
                  <a:cubicBezTo>
                    <a:pt x="3537" y="2870"/>
                    <a:pt x="3337" y="2870"/>
                    <a:pt x="3136" y="2903"/>
                  </a:cubicBezTo>
                  <a:lnTo>
                    <a:pt x="2269" y="2870"/>
                  </a:lnTo>
                  <a:lnTo>
                    <a:pt x="2302" y="1435"/>
                  </a:lnTo>
                  <a:close/>
                  <a:moveTo>
                    <a:pt x="201" y="1"/>
                  </a:moveTo>
                  <a:lnTo>
                    <a:pt x="1" y="6872"/>
                  </a:lnTo>
                  <a:lnTo>
                    <a:pt x="2136" y="6939"/>
                  </a:lnTo>
                  <a:lnTo>
                    <a:pt x="2236" y="4137"/>
                  </a:lnTo>
                  <a:lnTo>
                    <a:pt x="2403" y="4137"/>
                  </a:lnTo>
                  <a:cubicBezTo>
                    <a:pt x="2603" y="4137"/>
                    <a:pt x="2769" y="4204"/>
                    <a:pt x="2936" y="4337"/>
                  </a:cubicBezTo>
                  <a:cubicBezTo>
                    <a:pt x="3103" y="4471"/>
                    <a:pt x="3203" y="4671"/>
                    <a:pt x="3303" y="4871"/>
                  </a:cubicBezTo>
                  <a:lnTo>
                    <a:pt x="4371" y="7006"/>
                  </a:lnTo>
                  <a:lnTo>
                    <a:pt x="6772" y="7073"/>
                  </a:lnTo>
                  <a:lnTo>
                    <a:pt x="5805" y="5038"/>
                  </a:lnTo>
                  <a:cubicBezTo>
                    <a:pt x="5705" y="4904"/>
                    <a:pt x="5605" y="4771"/>
                    <a:pt x="5505" y="4637"/>
                  </a:cubicBezTo>
                  <a:cubicBezTo>
                    <a:pt x="5405" y="4504"/>
                    <a:pt x="5305" y="4371"/>
                    <a:pt x="5171" y="4271"/>
                  </a:cubicBezTo>
                  <a:cubicBezTo>
                    <a:pt x="5004" y="4137"/>
                    <a:pt x="4838" y="4070"/>
                    <a:pt x="4637" y="4004"/>
                  </a:cubicBezTo>
                  <a:cubicBezTo>
                    <a:pt x="4904" y="3937"/>
                    <a:pt x="5171" y="3870"/>
                    <a:pt x="5405" y="3737"/>
                  </a:cubicBezTo>
                  <a:cubicBezTo>
                    <a:pt x="6005" y="3437"/>
                    <a:pt x="6372" y="2803"/>
                    <a:pt x="6372" y="2102"/>
                  </a:cubicBezTo>
                  <a:cubicBezTo>
                    <a:pt x="6372" y="1735"/>
                    <a:pt x="6272" y="1335"/>
                    <a:pt x="6072" y="1002"/>
                  </a:cubicBezTo>
                  <a:cubicBezTo>
                    <a:pt x="5872" y="701"/>
                    <a:pt x="5571" y="468"/>
                    <a:pt x="5238" y="334"/>
                  </a:cubicBezTo>
                  <a:cubicBezTo>
                    <a:pt x="4771" y="201"/>
                    <a:pt x="4237" y="134"/>
                    <a:pt x="3737" y="134"/>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5"/>
            <p:cNvSpPr/>
            <p:nvPr/>
          </p:nvSpPr>
          <p:spPr>
            <a:xfrm>
              <a:off x="4213147" y="3989727"/>
              <a:ext cx="715610" cy="140051"/>
            </a:xfrm>
            <a:custGeom>
              <a:avLst/>
              <a:gdLst/>
              <a:ahLst/>
              <a:cxnLst/>
              <a:rect l="l" t="t" r="r" b="b"/>
              <a:pathLst>
                <a:path w="34158" h="6685" extrusionOk="0">
                  <a:moveTo>
                    <a:pt x="4883" y="0"/>
                  </a:moveTo>
                  <a:cubicBezTo>
                    <a:pt x="4751" y="0"/>
                    <a:pt x="4616" y="50"/>
                    <a:pt x="4503" y="146"/>
                  </a:cubicBezTo>
                  <a:lnTo>
                    <a:pt x="234" y="4016"/>
                  </a:lnTo>
                  <a:cubicBezTo>
                    <a:pt x="33" y="4216"/>
                    <a:pt x="0" y="4583"/>
                    <a:pt x="200" y="4816"/>
                  </a:cubicBezTo>
                  <a:cubicBezTo>
                    <a:pt x="309" y="4925"/>
                    <a:pt x="466" y="4984"/>
                    <a:pt x="624" y="4984"/>
                  </a:cubicBezTo>
                  <a:cubicBezTo>
                    <a:pt x="759" y="4984"/>
                    <a:pt x="894" y="4942"/>
                    <a:pt x="1001" y="4850"/>
                  </a:cubicBezTo>
                  <a:lnTo>
                    <a:pt x="4837" y="1314"/>
                  </a:lnTo>
                  <a:lnTo>
                    <a:pt x="8406" y="5217"/>
                  </a:lnTo>
                  <a:cubicBezTo>
                    <a:pt x="8506" y="5317"/>
                    <a:pt x="8640" y="5383"/>
                    <a:pt x="8773" y="5417"/>
                  </a:cubicBezTo>
                  <a:cubicBezTo>
                    <a:pt x="8940" y="5417"/>
                    <a:pt x="9073" y="5350"/>
                    <a:pt x="9207" y="5250"/>
                  </a:cubicBezTo>
                  <a:lnTo>
                    <a:pt x="13043" y="1748"/>
                  </a:lnTo>
                  <a:lnTo>
                    <a:pt x="16612" y="5650"/>
                  </a:lnTo>
                  <a:cubicBezTo>
                    <a:pt x="16716" y="5772"/>
                    <a:pt x="16865" y="5830"/>
                    <a:pt x="17012" y="5830"/>
                  </a:cubicBezTo>
                  <a:cubicBezTo>
                    <a:pt x="17148" y="5830"/>
                    <a:pt x="17283" y="5780"/>
                    <a:pt x="17379" y="5684"/>
                  </a:cubicBezTo>
                  <a:lnTo>
                    <a:pt x="21249" y="2148"/>
                  </a:lnTo>
                  <a:lnTo>
                    <a:pt x="24818" y="6084"/>
                  </a:lnTo>
                  <a:cubicBezTo>
                    <a:pt x="24926" y="6192"/>
                    <a:pt x="25074" y="6252"/>
                    <a:pt x="25223" y="6252"/>
                  </a:cubicBezTo>
                  <a:cubicBezTo>
                    <a:pt x="25350" y="6252"/>
                    <a:pt x="25478" y="6209"/>
                    <a:pt x="25585" y="6117"/>
                  </a:cubicBezTo>
                  <a:lnTo>
                    <a:pt x="29454" y="2581"/>
                  </a:lnTo>
                  <a:lnTo>
                    <a:pt x="33024" y="6484"/>
                  </a:lnTo>
                  <a:cubicBezTo>
                    <a:pt x="33124" y="6618"/>
                    <a:pt x="33257" y="6684"/>
                    <a:pt x="33424" y="6684"/>
                  </a:cubicBezTo>
                  <a:cubicBezTo>
                    <a:pt x="33891" y="6684"/>
                    <a:pt x="34158" y="6117"/>
                    <a:pt x="33858" y="5784"/>
                  </a:cubicBezTo>
                  <a:lnTo>
                    <a:pt x="29855" y="1447"/>
                  </a:lnTo>
                  <a:cubicBezTo>
                    <a:pt x="29751" y="1326"/>
                    <a:pt x="29611" y="1268"/>
                    <a:pt x="29468" y="1268"/>
                  </a:cubicBezTo>
                  <a:cubicBezTo>
                    <a:pt x="29335" y="1268"/>
                    <a:pt x="29200" y="1318"/>
                    <a:pt x="29087" y="1414"/>
                  </a:cubicBezTo>
                  <a:lnTo>
                    <a:pt x="25218" y="4916"/>
                  </a:lnTo>
                  <a:lnTo>
                    <a:pt x="21649" y="1014"/>
                  </a:lnTo>
                  <a:cubicBezTo>
                    <a:pt x="21545" y="892"/>
                    <a:pt x="21405" y="834"/>
                    <a:pt x="21262" y="834"/>
                  </a:cubicBezTo>
                  <a:cubicBezTo>
                    <a:pt x="21129" y="834"/>
                    <a:pt x="20994" y="884"/>
                    <a:pt x="20882" y="980"/>
                  </a:cubicBezTo>
                  <a:lnTo>
                    <a:pt x="17046" y="4516"/>
                  </a:lnTo>
                  <a:lnTo>
                    <a:pt x="13476" y="613"/>
                  </a:lnTo>
                  <a:cubicBezTo>
                    <a:pt x="13376" y="480"/>
                    <a:pt x="13243" y="413"/>
                    <a:pt x="13076" y="413"/>
                  </a:cubicBezTo>
                  <a:cubicBezTo>
                    <a:pt x="12943" y="413"/>
                    <a:pt x="12809" y="447"/>
                    <a:pt x="12676" y="547"/>
                  </a:cubicBezTo>
                  <a:lnTo>
                    <a:pt x="8840" y="4083"/>
                  </a:lnTo>
                  <a:lnTo>
                    <a:pt x="5270" y="180"/>
                  </a:lnTo>
                  <a:cubicBezTo>
                    <a:pt x="5167" y="58"/>
                    <a:pt x="5027" y="0"/>
                    <a:pt x="4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5"/>
            <p:cNvSpPr/>
            <p:nvPr/>
          </p:nvSpPr>
          <p:spPr>
            <a:xfrm>
              <a:off x="3427648" y="4199646"/>
              <a:ext cx="103451" cy="292127"/>
            </a:xfrm>
            <a:custGeom>
              <a:avLst/>
              <a:gdLst/>
              <a:ahLst/>
              <a:cxnLst/>
              <a:rect l="l" t="t" r="r" b="b"/>
              <a:pathLst>
                <a:path w="4938" h="13944" extrusionOk="0">
                  <a:moveTo>
                    <a:pt x="1268" y="0"/>
                  </a:moveTo>
                  <a:lnTo>
                    <a:pt x="1" y="1368"/>
                  </a:lnTo>
                  <a:lnTo>
                    <a:pt x="2336" y="12709"/>
                  </a:lnTo>
                  <a:lnTo>
                    <a:pt x="4937" y="13943"/>
                  </a:lnTo>
                  <a:lnTo>
                    <a:pt x="12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5"/>
            <p:cNvSpPr/>
            <p:nvPr/>
          </p:nvSpPr>
          <p:spPr>
            <a:xfrm>
              <a:off x="3454213" y="4199646"/>
              <a:ext cx="149562" cy="292127"/>
            </a:xfrm>
            <a:custGeom>
              <a:avLst/>
              <a:gdLst/>
              <a:ahLst/>
              <a:cxnLst/>
              <a:rect l="l" t="t" r="r" b="b"/>
              <a:pathLst>
                <a:path w="7139" h="13944" extrusionOk="0">
                  <a:moveTo>
                    <a:pt x="0" y="0"/>
                  </a:moveTo>
                  <a:lnTo>
                    <a:pt x="3669" y="13943"/>
                  </a:lnTo>
                  <a:lnTo>
                    <a:pt x="7139" y="11942"/>
                  </a:lnTo>
                  <a:lnTo>
                    <a:pt x="4170" y="260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5"/>
            <p:cNvSpPr/>
            <p:nvPr/>
          </p:nvSpPr>
          <p:spPr>
            <a:xfrm>
              <a:off x="3454213" y="4199646"/>
              <a:ext cx="149562" cy="292127"/>
            </a:xfrm>
            <a:custGeom>
              <a:avLst/>
              <a:gdLst/>
              <a:ahLst/>
              <a:cxnLst/>
              <a:rect l="l" t="t" r="r" b="b"/>
              <a:pathLst>
                <a:path w="7139" h="13944" extrusionOk="0">
                  <a:moveTo>
                    <a:pt x="0" y="0"/>
                  </a:moveTo>
                  <a:lnTo>
                    <a:pt x="3669" y="13943"/>
                  </a:lnTo>
                  <a:lnTo>
                    <a:pt x="7139" y="11942"/>
                  </a:lnTo>
                  <a:lnTo>
                    <a:pt x="4170" y="260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5"/>
            <p:cNvSpPr/>
            <p:nvPr/>
          </p:nvSpPr>
          <p:spPr>
            <a:xfrm>
              <a:off x="4657350" y="4307769"/>
              <a:ext cx="560035" cy="227328"/>
            </a:xfrm>
            <a:custGeom>
              <a:avLst/>
              <a:gdLst/>
              <a:ahLst/>
              <a:cxnLst/>
              <a:rect l="l" t="t" r="r" b="b"/>
              <a:pathLst>
                <a:path w="26732" h="10851" extrusionOk="0">
                  <a:moveTo>
                    <a:pt x="23168" y="4909"/>
                  </a:moveTo>
                  <a:cubicBezTo>
                    <a:pt x="23175" y="4921"/>
                    <a:pt x="23183" y="4934"/>
                    <a:pt x="23195" y="4946"/>
                  </a:cubicBezTo>
                  <a:cubicBezTo>
                    <a:pt x="23193" y="4941"/>
                    <a:pt x="23184" y="4928"/>
                    <a:pt x="23168" y="4909"/>
                  </a:cubicBezTo>
                  <a:close/>
                  <a:moveTo>
                    <a:pt x="21016" y="0"/>
                  </a:moveTo>
                  <a:cubicBezTo>
                    <a:pt x="20026" y="0"/>
                    <a:pt x="18889" y="156"/>
                    <a:pt x="17591" y="543"/>
                  </a:cubicBezTo>
                  <a:cubicBezTo>
                    <a:pt x="17291" y="643"/>
                    <a:pt x="16991" y="810"/>
                    <a:pt x="16757" y="1044"/>
                  </a:cubicBezTo>
                  <a:cubicBezTo>
                    <a:pt x="12982" y="4722"/>
                    <a:pt x="6411" y="6685"/>
                    <a:pt x="3120" y="6685"/>
                  </a:cubicBezTo>
                  <a:cubicBezTo>
                    <a:pt x="3038" y="6685"/>
                    <a:pt x="2958" y="6683"/>
                    <a:pt x="2881" y="6681"/>
                  </a:cubicBezTo>
                  <a:cubicBezTo>
                    <a:pt x="2859" y="6680"/>
                    <a:pt x="2837" y="6680"/>
                    <a:pt x="2815" y="6680"/>
                  </a:cubicBezTo>
                  <a:cubicBezTo>
                    <a:pt x="77" y="6680"/>
                    <a:pt x="1" y="10784"/>
                    <a:pt x="2747" y="10851"/>
                  </a:cubicBezTo>
                  <a:lnTo>
                    <a:pt x="3048" y="10851"/>
                  </a:lnTo>
                  <a:cubicBezTo>
                    <a:pt x="6884" y="10851"/>
                    <a:pt x="14389" y="8849"/>
                    <a:pt x="19259" y="4413"/>
                  </a:cubicBezTo>
                  <a:cubicBezTo>
                    <a:pt x="19950" y="4242"/>
                    <a:pt x="20530" y="4176"/>
                    <a:pt x="21015" y="4176"/>
                  </a:cubicBezTo>
                  <a:cubicBezTo>
                    <a:pt x="22443" y="4176"/>
                    <a:pt x="23039" y="4750"/>
                    <a:pt x="23168" y="4909"/>
                  </a:cubicBezTo>
                  <a:lnTo>
                    <a:pt x="23168" y="4909"/>
                  </a:lnTo>
                  <a:cubicBezTo>
                    <a:pt x="23157" y="4888"/>
                    <a:pt x="23150" y="4867"/>
                    <a:pt x="23129" y="4846"/>
                  </a:cubicBezTo>
                  <a:lnTo>
                    <a:pt x="26731" y="2745"/>
                  </a:lnTo>
                  <a:cubicBezTo>
                    <a:pt x="26651" y="2611"/>
                    <a:pt x="25063" y="0"/>
                    <a:pt x="21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5"/>
            <p:cNvSpPr/>
            <p:nvPr/>
          </p:nvSpPr>
          <p:spPr>
            <a:xfrm>
              <a:off x="4544388" y="4289794"/>
              <a:ext cx="213858" cy="303314"/>
            </a:xfrm>
            <a:custGeom>
              <a:avLst/>
              <a:gdLst/>
              <a:ahLst/>
              <a:cxnLst/>
              <a:rect l="l" t="t" r="r" b="b"/>
              <a:pathLst>
                <a:path w="10208" h="14478" extrusionOk="0">
                  <a:moveTo>
                    <a:pt x="0" y="0"/>
                  </a:moveTo>
                  <a:lnTo>
                    <a:pt x="601" y="14010"/>
                  </a:lnTo>
                  <a:lnTo>
                    <a:pt x="8173" y="14477"/>
                  </a:lnTo>
                  <a:lnTo>
                    <a:pt x="10208" y="40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5"/>
            <p:cNvSpPr/>
            <p:nvPr/>
          </p:nvSpPr>
          <p:spPr>
            <a:xfrm>
              <a:off x="4715591" y="4298174"/>
              <a:ext cx="60818" cy="294934"/>
            </a:xfrm>
            <a:custGeom>
              <a:avLst/>
              <a:gdLst/>
              <a:ahLst/>
              <a:cxnLst/>
              <a:rect l="l" t="t" r="r" b="b"/>
              <a:pathLst>
                <a:path w="2903" h="14078" extrusionOk="0">
                  <a:moveTo>
                    <a:pt x="2036" y="0"/>
                  </a:moveTo>
                  <a:lnTo>
                    <a:pt x="1" y="14077"/>
                  </a:lnTo>
                  <a:lnTo>
                    <a:pt x="1802" y="12309"/>
                  </a:lnTo>
                  <a:lnTo>
                    <a:pt x="2903" y="3603"/>
                  </a:lnTo>
                  <a:lnTo>
                    <a:pt x="20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5"/>
            <p:cNvSpPr/>
            <p:nvPr/>
          </p:nvSpPr>
          <p:spPr>
            <a:xfrm>
              <a:off x="4715591" y="4298174"/>
              <a:ext cx="60818" cy="294934"/>
            </a:xfrm>
            <a:custGeom>
              <a:avLst/>
              <a:gdLst/>
              <a:ahLst/>
              <a:cxnLst/>
              <a:rect l="l" t="t" r="r" b="b"/>
              <a:pathLst>
                <a:path w="2903" h="14078" extrusionOk="0">
                  <a:moveTo>
                    <a:pt x="2036" y="0"/>
                  </a:moveTo>
                  <a:lnTo>
                    <a:pt x="1" y="14077"/>
                  </a:lnTo>
                  <a:lnTo>
                    <a:pt x="1802" y="12309"/>
                  </a:lnTo>
                  <a:lnTo>
                    <a:pt x="2903" y="3603"/>
                  </a:lnTo>
                  <a:lnTo>
                    <a:pt x="20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5"/>
            <p:cNvSpPr/>
            <p:nvPr/>
          </p:nvSpPr>
          <p:spPr>
            <a:xfrm>
              <a:off x="5312310" y="3697432"/>
              <a:ext cx="361408" cy="784557"/>
            </a:xfrm>
            <a:custGeom>
              <a:avLst/>
              <a:gdLst/>
              <a:ahLst/>
              <a:cxnLst/>
              <a:rect l="l" t="t" r="r" b="b"/>
              <a:pathLst>
                <a:path w="17251" h="37449" extrusionOk="0">
                  <a:moveTo>
                    <a:pt x="1335" y="0"/>
                  </a:moveTo>
                  <a:cubicBezTo>
                    <a:pt x="670" y="0"/>
                    <a:pt x="1" y="472"/>
                    <a:pt x="72" y="1356"/>
                  </a:cubicBezTo>
                  <a:cubicBezTo>
                    <a:pt x="105" y="1923"/>
                    <a:pt x="1172" y="15633"/>
                    <a:pt x="2273" y="22171"/>
                  </a:cubicBezTo>
                  <a:cubicBezTo>
                    <a:pt x="2273" y="22238"/>
                    <a:pt x="2306" y="22338"/>
                    <a:pt x="2340" y="22404"/>
                  </a:cubicBezTo>
                  <a:cubicBezTo>
                    <a:pt x="4575" y="28075"/>
                    <a:pt x="10446" y="33913"/>
                    <a:pt x="14782" y="37215"/>
                  </a:cubicBezTo>
                  <a:cubicBezTo>
                    <a:pt x="14982" y="37382"/>
                    <a:pt x="15249" y="37448"/>
                    <a:pt x="15516" y="37448"/>
                  </a:cubicBezTo>
                  <a:lnTo>
                    <a:pt x="15549" y="37448"/>
                  </a:lnTo>
                  <a:cubicBezTo>
                    <a:pt x="16750" y="37448"/>
                    <a:pt x="17250" y="35947"/>
                    <a:pt x="16283" y="35213"/>
                  </a:cubicBezTo>
                  <a:cubicBezTo>
                    <a:pt x="13047" y="32745"/>
                    <a:pt x="6943" y="27108"/>
                    <a:pt x="4708" y="21604"/>
                  </a:cubicBezTo>
                  <a:cubicBezTo>
                    <a:pt x="3641" y="15132"/>
                    <a:pt x="2573" y="1289"/>
                    <a:pt x="2573" y="1156"/>
                  </a:cubicBezTo>
                  <a:cubicBezTo>
                    <a:pt x="2511" y="372"/>
                    <a:pt x="1924"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5"/>
            <p:cNvSpPr/>
            <p:nvPr/>
          </p:nvSpPr>
          <p:spPr>
            <a:xfrm>
              <a:off x="5667664" y="4420040"/>
              <a:ext cx="126245" cy="75231"/>
            </a:xfrm>
            <a:custGeom>
              <a:avLst/>
              <a:gdLst/>
              <a:ahLst/>
              <a:cxnLst/>
              <a:rect l="l" t="t" r="r" b="b"/>
              <a:pathLst>
                <a:path w="6026" h="3591" extrusionOk="0">
                  <a:moveTo>
                    <a:pt x="1825" y="0"/>
                  </a:moveTo>
                  <a:cubicBezTo>
                    <a:pt x="777" y="0"/>
                    <a:pt x="0" y="1500"/>
                    <a:pt x="1089" y="2289"/>
                  </a:cubicBezTo>
                  <a:cubicBezTo>
                    <a:pt x="2290" y="3157"/>
                    <a:pt x="3391" y="3590"/>
                    <a:pt x="4358" y="3590"/>
                  </a:cubicBezTo>
                  <a:cubicBezTo>
                    <a:pt x="6026" y="3590"/>
                    <a:pt x="6026" y="1088"/>
                    <a:pt x="4358" y="1088"/>
                  </a:cubicBezTo>
                  <a:cubicBezTo>
                    <a:pt x="4158" y="1088"/>
                    <a:pt x="3591" y="1022"/>
                    <a:pt x="2557" y="254"/>
                  </a:cubicBezTo>
                  <a:cubicBezTo>
                    <a:pt x="2311" y="76"/>
                    <a:pt x="2061"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5"/>
            <p:cNvSpPr/>
            <p:nvPr/>
          </p:nvSpPr>
          <p:spPr>
            <a:xfrm>
              <a:off x="5687671" y="4402568"/>
              <a:ext cx="311003" cy="138710"/>
            </a:xfrm>
            <a:custGeom>
              <a:avLst/>
              <a:gdLst/>
              <a:ahLst/>
              <a:cxnLst/>
              <a:rect l="l" t="t" r="r" b="b"/>
              <a:pathLst>
                <a:path w="14845" h="6621" extrusionOk="0">
                  <a:moveTo>
                    <a:pt x="5858" y="0"/>
                  </a:moveTo>
                  <a:cubicBezTo>
                    <a:pt x="3702" y="0"/>
                    <a:pt x="1321" y="651"/>
                    <a:pt x="501" y="3090"/>
                  </a:cubicBezTo>
                  <a:cubicBezTo>
                    <a:pt x="1" y="4558"/>
                    <a:pt x="2502" y="5492"/>
                    <a:pt x="3737" y="5992"/>
                  </a:cubicBezTo>
                  <a:cubicBezTo>
                    <a:pt x="4901" y="6444"/>
                    <a:pt x="5912" y="6621"/>
                    <a:pt x="6697" y="6621"/>
                  </a:cubicBezTo>
                  <a:cubicBezTo>
                    <a:pt x="8518" y="6621"/>
                    <a:pt x="9122" y="5667"/>
                    <a:pt x="7606" y="4991"/>
                  </a:cubicBezTo>
                  <a:lnTo>
                    <a:pt x="7606" y="4991"/>
                  </a:lnTo>
                  <a:cubicBezTo>
                    <a:pt x="7606" y="4991"/>
                    <a:pt x="9375" y="5284"/>
                    <a:pt x="11076" y="5284"/>
                  </a:cubicBezTo>
                  <a:cubicBezTo>
                    <a:pt x="12008" y="5284"/>
                    <a:pt x="12920" y="5196"/>
                    <a:pt x="13510" y="4925"/>
                  </a:cubicBezTo>
                  <a:cubicBezTo>
                    <a:pt x="14845" y="4291"/>
                    <a:pt x="14845" y="3157"/>
                    <a:pt x="13810" y="2490"/>
                  </a:cubicBezTo>
                  <a:cubicBezTo>
                    <a:pt x="12376" y="1622"/>
                    <a:pt x="10808" y="955"/>
                    <a:pt x="9207" y="488"/>
                  </a:cubicBezTo>
                  <a:cubicBezTo>
                    <a:pt x="8474" y="257"/>
                    <a:pt x="7210" y="0"/>
                    <a:pt x="5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5"/>
            <p:cNvSpPr/>
            <p:nvPr/>
          </p:nvSpPr>
          <p:spPr>
            <a:xfrm>
              <a:off x="5252309" y="3620357"/>
              <a:ext cx="176818" cy="257077"/>
            </a:xfrm>
            <a:custGeom>
              <a:avLst/>
              <a:gdLst/>
              <a:ahLst/>
              <a:cxnLst/>
              <a:rect l="l" t="t" r="r" b="b"/>
              <a:pathLst>
                <a:path w="8440" h="12271" extrusionOk="0">
                  <a:moveTo>
                    <a:pt x="3767" y="1"/>
                  </a:moveTo>
                  <a:cubicBezTo>
                    <a:pt x="1792" y="1"/>
                    <a:pt x="970" y="2342"/>
                    <a:pt x="500" y="5535"/>
                  </a:cubicBezTo>
                  <a:cubicBezTo>
                    <a:pt x="0" y="8904"/>
                    <a:pt x="100" y="11907"/>
                    <a:pt x="2368" y="12240"/>
                  </a:cubicBezTo>
                  <a:cubicBezTo>
                    <a:pt x="2508" y="12260"/>
                    <a:pt x="2650" y="12270"/>
                    <a:pt x="2793" y="12270"/>
                  </a:cubicBezTo>
                  <a:cubicBezTo>
                    <a:pt x="4998" y="12270"/>
                    <a:pt x="7469" y="9900"/>
                    <a:pt x="7939" y="6736"/>
                  </a:cubicBezTo>
                  <a:cubicBezTo>
                    <a:pt x="8439" y="3367"/>
                    <a:pt x="6471" y="365"/>
                    <a:pt x="4170" y="31"/>
                  </a:cubicBezTo>
                  <a:cubicBezTo>
                    <a:pt x="4030" y="11"/>
                    <a:pt x="3896" y="1"/>
                    <a:pt x="3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5"/>
            <p:cNvSpPr/>
            <p:nvPr/>
          </p:nvSpPr>
          <p:spPr>
            <a:xfrm>
              <a:off x="4406705" y="4491060"/>
              <a:ext cx="48939" cy="82480"/>
            </a:xfrm>
            <a:custGeom>
              <a:avLst/>
              <a:gdLst/>
              <a:ahLst/>
              <a:cxnLst/>
              <a:rect l="l" t="t" r="r" b="b"/>
              <a:pathLst>
                <a:path w="2336" h="3937" extrusionOk="0">
                  <a:moveTo>
                    <a:pt x="1" y="0"/>
                  </a:moveTo>
                  <a:lnTo>
                    <a:pt x="668" y="1968"/>
                  </a:lnTo>
                  <a:lnTo>
                    <a:pt x="1" y="3936"/>
                  </a:lnTo>
                  <a:lnTo>
                    <a:pt x="1202" y="3936"/>
                  </a:lnTo>
                  <a:lnTo>
                    <a:pt x="2336" y="1968"/>
                  </a:lnTo>
                  <a:lnTo>
                    <a:pt x="12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5"/>
            <p:cNvSpPr/>
            <p:nvPr/>
          </p:nvSpPr>
          <p:spPr>
            <a:xfrm>
              <a:off x="4357095" y="4502939"/>
              <a:ext cx="51034" cy="60106"/>
            </a:xfrm>
            <a:custGeom>
              <a:avLst/>
              <a:gdLst/>
              <a:ahLst/>
              <a:cxnLst/>
              <a:rect l="l" t="t" r="r" b="b"/>
              <a:pathLst>
                <a:path w="2436" h="2869" extrusionOk="0">
                  <a:moveTo>
                    <a:pt x="534" y="0"/>
                  </a:moveTo>
                  <a:lnTo>
                    <a:pt x="1" y="1568"/>
                  </a:lnTo>
                  <a:lnTo>
                    <a:pt x="868" y="2869"/>
                  </a:lnTo>
                  <a:lnTo>
                    <a:pt x="2436" y="2435"/>
                  </a:lnTo>
                  <a:lnTo>
                    <a:pt x="2436" y="2435"/>
                  </a:lnTo>
                  <a:cubicBezTo>
                    <a:pt x="2414" y="2436"/>
                    <a:pt x="2393" y="2437"/>
                    <a:pt x="2372" y="2437"/>
                  </a:cubicBezTo>
                  <a:cubicBezTo>
                    <a:pt x="1033" y="2437"/>
                    <a:pt x="1022" y="397"/>
                    <a:pt x="2342" y="397"/>
                  </a:cubicBezTo>
                  <a:cubicBezTo>
                    <a:pt x="2373" y="397"/>
                    <a:pt x="2404" y="398"/>
                    <a:pt x="2436" y="400"/>
                  </a:cubicBez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5"/>
            <p:cNvSpPr/>
            <p:nvPr/>
          </p:nvSpPr>
          <p:spPr>
            <a:xfrm>
              <a:off x="4340335" y="4491060"/>
              <a:ext cx="95050" cy="82480"/>
            </a:xfrm>
            <a:custGeom>
              <a:avLst/>
              <a:gdLst/>
              <a:ahLst/>
              <a:cxnLst/>
              <a:rect l="l" t="t" r="r" b="b"/>
              <a:pathLst>
                <a:path w="4537" h="3937" extrusionOk="0">
                  <a:moveTo>
                    <a:pt x="2255" y="942"/>
                  </a:moveTo>
                  <a:cubicBezTo>
                    <a:pt x="2791" y="942"/>
                    <a:pt x="3302" y="1354"/>
                    <a:pt x="3302" y="1968"/>
                  </a:cubicBezTo>
                  <a:cubicBezTo>
                    <a:pt x="3302" y="2535"/>
                    <a:pt x="2835" y="3002"/>
                    <a:pt x="2268" y="3002"/>
                  </a:cubicBezTo>
                  <a:cubicBezTo>
                    <a:pt x="1368" y="3002"/>
                    <a:pt x="901" y="1901"/>
                    <a:pt x="1534" y="1234"/>
                  </a:cubicBezTo>
                  <a:cubicBezTo>
                    <a:pt x="1747" y="1032"/>
                    <a:pt x="2004" y="942"/>
                    <a:pt x="2255" y="942"/>
                  </a:cubicBezTo>
                  <a:close/>
                  <a:moveTo>
                    <a:pt x="1134" y="0"/>
                  </a:moveTo>
                  <a:lnTo>
                    <a:pt x="0" y="1968"/>
                  </a:lnTo>
                  <a:lnTo>
                    <a:pt x="1134" y="3936"/>
                  </a:lnTo>
                  <a:lnTo>
                    <a:pt x="3402" y="3936"/>
                  </a:lnTo>
                  <a:lnTo>
                    <a:pt x="4537" y="1968"/>
                  </a:lnTo>
                  <a:lnTo>
                    <a:pt x="3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5"/>
            <p:cNvSpPr/>
            <p:nvPr/>
          </p:nvSpPr>
          <p:spPr>
            <a:xfrm>
              <a:off x="6065735" y="4427456"/>
              <a:ext cx="36369" cy="60818"/>
            </a:xfrm>
            <a:custGeom>
              <a:avLst/>
              <a:gdLst/>
              <a:ahLst/>
              <a:cxnLst/>
              <a:rect l="l" t="t" r="r" b="b"/>
              <a:pathLst>
                <a:path w="1736" h="2903" extrusionOk="0">
                  <a:moveTo>
                    <a:pt x="835" y="1"/>
                  </a:moveTo>
                  <a:lnTo>
                    <a:pt x="1" y="1468"/>
                  </a:lnTo>
                  <a:lnTo>
                    <a:pt x="835" y="2903"/>
                  </a:lnTo>
                  <a:lnTo>
                    <a:pt x="1735" y="2903"/>
                  </a:lnTo>
                  <a:lnTo>
                    <a:pt x="1202" y="1468"/>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5"/>
            <p:cNvSpPr/>
            <p:nvPr/>
          </p:nvSpPr>
          <p:spPr>
            <a:xfrm>
              <a:off x="6100680" y="4436548"/>
              <a:ext cx="37752" cy="44037"/>
            </a:xfrm>
            <a:custGeom>
              <a:avLst/>
              <a:gdLst/>
              <a:ahLst/>
              <a:cxnLst/>
              <a:rect l="l" t="t" r="r" b="b"/>
              <a:pathLst>
                <a:path w="1802" h="2102" extrusionOk="0">
                  <a:moveTo>
                    <a:pt x="1435" y="0"/>
                  </a:moveTo>
                  <a:lnTo>
                    <a:pt x="1" y="267"/>
                  </a:lnTo>
                  <a:cubicBezTo>
                    <a:pt x="22" y="266"/>
                    <a:pt x="42" y="265"/>
                    <a:pt x="62" y="265"/>
                  </a:cubicBezTo>
                  <a:cubicBezTo>
                    <a:pt x="1038" y="265"/>
                    <a:pt x="1048" y="1772"/>
                    <a:pt x="91" y="1772"/>
                  </a:cubicBezTo>
                  <a:cubicBezTo>
                    <a:pt x="62" y="1772"/>
                    <a:pt x="32" y="1771"/>
                    <a:pt x="1" y="1768"/>
                  </a:cubicBezTo>
                  <a:lnTo>
                    <a:pt x="1" y="1768"/>
                  </a:lnTo>
                  <a:lnTo>
                    <a:pt x="1168" y="2102"/>
                  </a:lnTo>
                  <a:lnTo>
                    <a:pt x="1802" y="1134"/>
                  </a:lnTo>
                  <a:lnTo>
                    <a:pt x="14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5"/>
            <p:cNvSpPr/>
            <p:nvPr/>
          </p:nvSpPr>
          <p:spPr>
            <a:xfrm>
              <a:off x="6080421" y="4427456"/>
              <a:ext cx="69910" cy="60818"/>
            </a:xfrm>
            <a:custGeom>
              <a:avLst/>
              <a:gdLst/>
              <a:ahLst/>
              <a:cxnLst/>
              <a:rect l="l" t="t" r="r" b="b"/>
              <a:pathLst>
                <a:path w="3337" h="2903" extrusionOk="0">
                  <a:moveTo>
                    <a:pt x="1670" y="695"/>
                  </a:moveTo>
                  <a:cubicBezTo>
                    <a:pt x="1857" y="695"/>
                    <a:pt x="2048" y="769"/>
                    <a:pt x="2202" y="935"/>
                  </a:cubicBezTo>
                  <a:cubicBezTo>
                    <a:pt x="2702" y="1402"/>
                    <a:pt x="2335" y="2202"/>
                    <a:pt x="1668" y="2202"/>
                  </a:cubicBezTo>
                  <a:cubicBezTo>
                    <a:pt x="1268" y="2202"/>
                    <a:pt x="901" y="1869"/>
                    <a:pt x="934" y="1468"/>
                  </a:cubicBezTo>
                  <a:cubicBezTo>
                    <a:pt x="934" y="999"/>
                    <a:pt x="1293" y="695"/>
                    <a:pt x="1670" y="695"/>
                  </a:cubicBezTo>
                  <a:close/>
                  <a:moveTo>
                    <a:pt x="834" y="1"/>
                  </a:moveTo>
                  <a:lnTo>
                    <a:pt x="0" y="1468"/>
                  </a:lnTo>
                  <a:lnTo>
                    <a:pt x="834" y="2903"/>
                  </a:lnTo>
                  <a:lnTo>
                    <a:pt x="2502" y="2903"/>
                  </a:lnTo>
                  <a:lnTo>
                    <a:pt x="3336" y="1468"/>
                  </a:lnTo>
                  <a:lnTo>
                    <a:pt x="2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5"/>
            <p:cNvSpPr/>
            <p:nvPr/>
          </p:nvSpPr>
          <p:spPr>
            <a:xfrm>
              <a:off x="5410230" y="4491752"/>
              <a:ext cx="76907" cy="37061"/>
            </a:xfrm>
            <a:custGeom>
              <a:avLst/>
              <a:gdLst/>
              <a:ahLst/>
              <a:cxnLst/>
              <a:rect l="l" t="t" r="r" b="b"/>
              <a:pathLst>
                <a:path w="3671" h="1769" extrusionOk="0">
                  <a:moveTo>
                    <a:pt x="901" y="0"/>
                  </a:moveTo>
                  <a:cubicBezTo>
                    <a:pt x="401" y="0"/>
                    <a:pt x="1" y="401"/>
                    <a:pt x="1" y="901"/>
                  </a:cubicBezTo>
                  <a:cubicBezTo>
                    <a:pt x="1" y="1368"/>
                    <a:pt x="401" y="1768"/>
                    <a:pt x="901" y="1768"/>
                  </a:cubicBezTo>
                  <a:lnTo>
                    <a:pt x="2769" y="1768"/>
                  </a:lnTo>
                  <a:cubicBezTo>
                    <a:pt x="3270" y="1768"/>
                    <a:pt x="3670" y="1368"/>
                    <a:pt x="3670" y="901"/>
                  </a:cubicBezTo>
                  <a:cubicBezTo>
                    <a:pt x="3670" y="401"/>
                    <a:pt x="3270" y="0"/>
                    <a:pt x="2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5"/>
            <p:cNvSpPr/>
            <p:nvPr/>
          </p:nvSpPr>
          <p:spPr>
            <a:xfrm>
              <a:off x="5355027" y="4473504"/>
              <a:ext cx="90357" cy="78060"/>
            </a:xfrm>
            <a:custGeom>
              <a:avLst/>
              <a:gdLst/>
              <a:ahLst/>
              <a:cxnLst/>
              <a:rect l="l" t="t" r="r" b="b"/>
              <a:pathLst>
                <a:path w="4313" h="3726" extrusionOk="0">
                  <a:moveTo>
                    <a:pt x="2116" y="0"/>
                  </a:moveTo>
                  <a:cubicBezTo>
                    <a:pt x="1484" y="0"/>
                    <a:pt x="852" y="315"/>
                    <a:pt x="501" y="972"/>
                  </a:cubicBezTo>
                  <a:cubicBezTo>
                    <a:pt x="1" y="1906"/>
                    <a:pt x="368" y="3040"/>
                    <a:pt x="1335" y="3540"/>
                  </a:cubicBezTo>
                  <a:cubicBezTo>
                    <a:pt x="1602" y="3667"/>
                    <a:pt x="1873" y="3725"/>
                    <a:pt x="2136" y="3725"/>
                  </a:cubicBezTo>
                  <a:cubicBezTo>
                    <a:pt x="3316" y="3725"/>
                    <a:pt x="4313" y="2554"/>
                    <a:pt x="3903" y="1272"/>
                  </a:cubicBezTo>
                  <a:cubicBezTo>
                    <a:pt x="3614" y="440"/>
                    <a:pt x="2864" y="0"/>
                    <a:pt x="2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5"/>
            <p:cNvSpPr/>
            <p:nvPr/>
          </p:nvSpPr>
          <p:spPr>
            <a:xfrm>
              <a:off x="5375998" y="4467994"/>
              <a:ext cx="48227" cy="84575"/>
            </a:xfrm>
            <a:custGeom>
              <a:avLst/>
              <a:gdLst/>
              <a:ahLst/>
              <a:cxnLst/>
              <a:rect l="l" t="t" r="r" b="b"/>
              <a:pathLst>
                <a:path w="2302" h="4037" extrusionOk="0">
                  <a:moveTo>
                    <a:pt x="1802" y="0"/>
                  </a:moveTo>
                  <a:lnTo>
                    <a:pt x="0" y="3803"/>
                  </a:lnTo>
                  <a:lnTo>
                    <a:pt x="501" y="4037"/>
                  </a:lnTo>
                  <a:lnTo>
                    <a:pt x="2302" y="234"/>
                  </a:lnTo>
                  <a:lnTo>
                    <a:pt x="18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69" name="Google Shape;969;p45"/>
          <p:cNvCxnSpPr>
            <a:cxnSpLocks/>
            <a:stCxn id="913" idx="2"/>
          </p:cNvCxnSpPr>
          <p:nvPr/>
        </p:nvCxnSpPr>
        <p:spPr>
          <a:xfrm rot="10800000" flipV="1">
            <a:off x="5933887" y="1480891"/>
            <a:ext cx="965102" cy="870623"/>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970" name="Google Shape;970;p45"/>
          <p:cNvCxnSpPr>
            <a:stCxn id="917" idx="6"/>
          </p:cNvCxnSpPr>
          <p:nvPr/>
        </p:nvCxnSpPr>
        <p:spPr>
          <a:xfrm>
            <a:off x="2524947" y="2573242"/>
            <a:ext cx="1763700" cy="558600"/>
          </a:xfrm>
          <a:prstGeom prst="bentConnector3">
            <a:avLst>
              <a:gd name="adj1" fmla="val 29238"/>
            </a:avLst>
          </a:prstGeom>
          <a:noFill/>
          <a:ln w="9525" cap="flat" cmpd="sng">
            <a:solidFill>
              <a:schemeClr val="dk1"/>
            </a:solidFill>
            <a:prstDash val="solid"/>
            <a:round/>
            <a:headEnd type="none" w="med" len="med"/>
            <a:tailEnd type="oval" w="med" len="med"/>
          </a:ln>
        </p:spPr>
      </p:cxnSp>
      <p:cxnSp>
        <p:nvCxnSpPr>
          <p:cNvPr id="971" name="Google Shape;971;p45"/>
          <p:cNvCxnSpPr>
            <a:stCxn id="914" idx="2"/>
          </p:cNvCxnSpPr>
          <p:nvPr/>
        </p:nvCxnSpPr>
        <p:spPr>
          <a:xfrm flipH="1">
            <a:off x="5445794" y="3261605"/>
            <a:ext cx="1167900" cy="585000"/>
          </a:xfrm>
          <a:prstGeom prst="bentConnector3">
            <a:avLst>
              <a:gd name="adj1" fmla="val 50000"/>
            </a:avLst>
          </a:prstGeom>
          <a:noFill/>
          <a:ln w="9525" cap="flat" cmpd="sng">
            <a:solidFill>
              <a:schemeClr val="dk1"/>
            </a:solidFill>
            <a:prstDash val="solid"/>
            <a:round/>
            <a:headEnd type="none" w="med" len="med"/>
            <a:tailEnd type="oval" w="med" len="med"/>
          </a:ln>
        </p:spPr>
      </p:cxnSp>
      <p:grpSp>
        <p:nvGrpSpPr>
          <p:cNvPr id="3" name="Google Shape;301;p30">
            <a:extLst>
              <a:ext uri="{FF2B5EF4-FFF2-40B4-BE49-F238E27FC236}">
                <a16:creationId xmlns:a16="http://schemas.microsoft.com/office/drawing/2014/main" id="{0C0381D5-FB0A-3632-2E0B-E07DEACE86B3}"/>
              </a:ext>
            </a:extLst>
          </p:cNvPr>
          <p:cNvGrpSpPr/>
          <p:nvPr/>
        </p:nvGrpSpPr>
        <p:grpSpPr>
          <a:xfrm flipH="1">
            <a:off x="-2375777" y="550071"/>
            <a:ext cx="1889267" cy="4008760"/>
            <a:chOff x="2319665" y="540000"/>
            <a:chExt cx="1892295" cy="4015184"/>
          </a:xfrm>
        </p:grpSpPr>
        <p:sp>
          <p:nvSpPr>
            <p:cNvPr id="4" name="Google Shape;302;p30">
              <a:extLst>
                <a:ext uri="{FF2B5EF4-FFF2-40B4-BE49-F238E27FC236}">
                  <a16:creationId xmlns:a16="http://schemas.microsoft.com/office/drawing/2014/main" id="{CF8777B8-D430-265B-9F62-6516CAD42EE2}"/>
                </a:ext>
              </a:extLst>
            </p:cNvPr>
            <p:cNvSpPr/>
            <p:nvPr/>
          </p:nvSpPr>
          <p:spPr>
            <a:xfrm>
              <a:off x="3094252" y="1699525"/>
              <a:ext cx="370096" cy="316186"/>
            </a:xfrm>
            <a:custGeom>
              <a:avLst/>
              <a:gdLst/>
              <a:ahLst/>
              <a:cxnLst/>
              <a:rect l="l" t="t" r="r" b="b"/>
              <a:pathLst>
                <a:path w="13277" h="11343" extrusionOk="0">
                  <a:moveTo>
                    <a:pt x="7606" y="502"/>
                  </a:moveTo>
                  <a:cubicBezTo>
                    <a:pt x="10441" y="502"/>
                    <a:pt x="12776" y="2837"/>
                    <a:pt x="12776" y="5705"/>
                  </a:cubicBezTo>
                  <a:cubicBezTo>
                    <a:pt x="12776" y="8816"/>
                    <a:pt x="10232" y="10876"/>
                    <a:pt x="7574" y="10876"/>
                  </a:cubicBezTo>
                  <a:cubicBezTo>
                    <a:pt x="6298" y="10876"/>
                    <a:pt x="4996" y="10401"/>
                    <a:pt x="3936" y="9341"/>
                  </a:cubicBezTo>
                  <a:cubicBezTo>
                    <a:pt x="667" y="6106"/>
                    <a:pt x="2969" y="502"/>
                    <a:pt x="7606" y="502"/>
                  </a:cubicBezTo>
                  <a:close/>
                  <a:moveTo>
                    <a:pt x="7561" y="1"/>
                  </a:moveTo>
                  <a:cubicBezTo>
                    <a:pt x="6171" y="1"/>
                    <a:pt x="4755" y="517"/>
                    <a:pt x="3603" y="1669"/>
                  </a:cubicBezTo>
                  <a:cubicBezTo>
                    <a:pt x="0" y="5238"/>
                    <a:pt x="2535" y="11343"/>
                    <a:pt x="7606" y="11343"/>
                  </a:cubicBezTo>
                  <a:cubicBezTo>
                    <a:pt x="10708" y="11343"/>
                    <a:pt x="13243" y="8808"/>
                    <a:pt x="13276" y="5705"/>
                  </a:cubicBezTo>
                  <a:cubicBezTo>
                    <a:pt x="13276" y="2272"/>
                    <a:pt x="10477" y="1"/>
                    <a:pt x="7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03;p30">
              <a:extLst>
                <a:ext uri="{FF2B5EF4-FFF2-40B4-BE49-F238E27FC236}">
                  <a16:creationId xmlns:a16="http://schemas.microsoft.com/office/drawing/2014/main" id="{64E9CB4B-D842-4759-5823-F86BD904A613}"/>
                </a:ext>
              </a:extLst>
            </p:cNvPr>
            <p:cNvSpPr/>
            <p:nvPr/>
          </p:nvSpPr>
          <p:spPr>
            <a:xfrm>
              <a:off x="3094252" y="1597221"/>
              <a:ext cx="370096" cy="316214"/>
            </a:xfrm>
            <a:custGeom>
              <a:avLst/>
              <a:gdLst/>
              <a:ahLst/>
              <a:cxnLst/>
              <a:rect l="l" t="t" r="r" b="b"/>
              <a:pathLst>
                <a:path w="13277" h="11344" extrusionOk="0">
                  <a:moveTo>
                    <a:pt x="7606" y="502"/>
                  </a:moveTo>
                  <a:cubicBezTo>
                    <a:pt x="10441" y="502"/>
                    <a:pt x="12776" y="2804"/>
                    <a:pt x="12776" y="5673"/>
                  </a:cubicBezTo>
                  <a:cubicBezTo>
                    <a:pt x="12776" y="8808"/>
                    <a:pt x="10229" y="10875"/>
                    <a:pt x="7569" y="10875"/>
                  </a:cubicBezTo>
                  <a:cubicBezTo>
                    <a:pt x="6295" y="10875"/>
                    <a:pt x="4995" y="10401"/>
                    <a:pt x="3936" y="9342"/>
                  </a:cubicBezTo>
                  <a:cubicBezTo>
                    <a:pt x="667" y="6073"/>
                    <a:pt x="2969" y="502"/>
                    <a:pt x="7606" y="502"/>
                  </a:cubicBezTo>
                  <a:close/>
                  <a:moveTo>
                    <a:pt x="7566" y="1"/>
                  </a:moveTo>
                  <a:cubicBezTo>
                    <a:pt x="6174" y="1"/>
                    <a:pt x="4756" y="516"/>
                    <a:pt x="3603" y="1670"/>
                  </a:cubicBezTo>
                  <a:cubicBezTo>
                    <a:pt x="0" y="5239"/>
                    <a:pt x="2535" y="11344"/>
                    <a:pt x="7606" y="11344"/>
                  </a:cubicBezTo>
                  <a:cubicBezTo>
                    <a:pt x="10708" y="11344"/>
                    <a:pt x="13243" y="8808"/>
                    <a:pt x="13276" y="5673"/>
                  </a:cubicBezTo>
                  <a:cubicBezTo>
                    <a:pt x="13276" y="2264"/>
                    <a:pt x="10480" y="1"/>
                    <a:pt x="7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04;p30">
              <a:extLst>
                <a:ext uri="{FF2B5EF4-FFF2-40B4-BE49-F238E27FC236}">
                  <a16:creationId xmlns:a16="http://schemas.microsoft.com/office/drawing/2014/main" id="{840CF593-E9C4-7C43-E2AA-A5A93F1BC91E}"/>
                </a:ext>
              </a:extLst>
            </p:cNvPr>
            <p:cNvSpPr/>
            <p:nvPr/>
          </p:nvSpPr>
          <p:spPr>
            <a:xfrm>
              <a:off x="3223485" y="990251"/>
              <a:ext cx="219488" cy="188602"/>
            </a:xfrm>
            <a:custGeom>
              <a:avLst/>
              <a:gdLst/>
              <a:ahLst/>
              <a:cxnLst/>
              <a:rect l="l" t="t" r="r" b="b"/>
              <a:pathLst>
                <a:path w="7874" h="6766" extrusionOk="0">
                  <a:moveTo>
                    <a:pt x="4504" y="294"/>
                  </a:moveTo>
                  <a:cubicBezTo>
                    <a:pt x="6205" y="294"/>
                    <a:pt x="7573" y="1695"/>
                    <a:pt x="7573" y="3396"/>
                  </a:cubicBezTo>
                  <a:cubicBezTo>
                    <a:pt x="7573" y="5246"/>
                    <a:pt x="6062" y="6471"/>
                    <a:pt x="4475" y="6471"/>
                  </a:cubicBezTo>
                  <a:cubicBezTo>
                    <a:pt x="3716" y="6471"/>
                    <a:pt x="2939" y="6191"/>
                    <a:pt x="2302" y="5564"/>
                  </a:cubicBezTo>
                  <a:cubicBezTo>
                    <a:pt x="368" y="3630"/>
                    <a:pt x="1735" y="294"/>
                    <a:pt x="4504" y="294"/>
                  </a:cubicBezTo>
                  <a:close/>
                  <a:moveTo>
                    <a:pt x="4460" y="0"/>
                  </a:moveTo>
                  <a:cubicBezTo>
                    <a:pt x="3633" y="0"/>
                    <a:pt x="2790" y="307"/>
                    <a:pt x="2102" y="995"/>
                  </a:cubicBezTo>
                  <a:cubicBezTo>
                    <a:pt x="1" y="3129"/>
                    <a:pt x="1502" y="6732"/>
                    <a:pt x="4504" y="6765"/>
                  </a:cubicBezTo>
                  <a:cubicBezTo>
                    <a:pt x="6339" y="6732"/>
                    <a:pt x="7873" y="5231"/>
                    <a:pt x="7873" y="3396"/>
                  </a:cubicBezTo>
                  <a:cubicBezTo>
                    <a:pt x="7873" y="1361"/>
                    <a:pt x="6202" y="0"/>
                    <a:pt x="4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5;p30">
              <a:extLst>
                <a:ext uri="{FF2B5EF4-FFF2-40B4-BE49-F238E27FC236}">
                  <a16:creationId xmlns:a16="http://schemas.microsoft.com/office/drawing/2014/main" id="{140F88B1-030B-BFFD-77E1-810EF530659D}"/>
                </a:ext>
              </a:extLst>
            </p:cNvPr>
            <p:cNvSpPr/>
            <p:nvPr/>
          </p:nvSpPr>
          <p:spPr>
            <a:xfrm>
              <a:off x="3204892" y="963686"/>
              <a:ext cx="219460" cy="188184"/>
            </a:xfrm>
            <a:custGeom>
              <a:avLst/>
              <a:gdLst/>
              <a:ahLst/>
              <a:cxnLst/>
              <a:rect l="l" t="t" r="r" b="b"/>
              <a:pathLst>
                <a:path w="7873" h="6751" extrusionOk="0">
                  <a:moveTo>
                    <a:pt x="4504" y="280"/>
                  </a:moveTo>
                  <a:cubicBezTo>
                    <a:pt x="6205" y="280"/>
                    <a:pt x="7573" y="1681"/>
                    <a:pt x="7573" y="3382"/>
                  </a:cubicBezTo>
                  <a:cubicBezTo>
                    <a:pt x="7573" y="5232"/>
                    <a:pt x="6062" y="6456"/>
                    <a:pt x="4475" y="6456"/>
                  </a:cubicBezTo>
                  <a:cubicBezTo>
                    <a:pt x="3716" y="6456"/>
                    <a:pt x="2939" y="6176"/>
                    <a:pt x="2302" y="5550"/>
                  </a:cubicBezTo>
                  <a:cubicBezTo>
                    <a:pt x="368" y="3615"/>
                    <a:pt x="1735" y="280"/>
                    <a:pt x="4504" y="280"/>
                  </a:cubicBezTo>
                  <a:close/>
                  <a:moveTo>
                    <a:pt x="4459" y="1"/>
                  </a:moveTo>
                  <a:cubicBezTo>
                    <a:pt x="3632" y="1"/>
                    <a:pt x="2789" y="304"/>
                    <a:pt x="2102" y="980"/>
                  </a:cubicBezTo>
                  <a:cubicBezTo>
                    <a:pt x="1" y="3115"/>
                    <a:pt x="1502" y="6751"/>
                    <a:pt x="4504" y="6751"/>
                  </a:cubicBezTo>
                  <a:cubicBezTo>
                    <a:pt x="6372" y="6751"/>
                    <a:pt x="7873" y="5217"/>
                    <a:pt x="7873" y="3382"/>
                  </a:cubicBezTo>
                  <a:cubicBezTo>
                    <a:pt x="7873" y="1346"/>
                    <a:pt x="6201" y="1"/>
                    <a:pt x="4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6;p30">
              <a:extLst>
                <a:ext uri="{FF2B5EF4-FFF2-40B4-BE49-F238E27FC236}">
                  <a16:creationId xmlns:a16="http://schemas.microsoft.com/office/drawing/2014/main" id="{790908F6-132A-47C2-CC39-5348D90E8E2D}"/>
                </a:ext>
              </a:extLst>
            </p:cNvPr>
            <p:cNvSpPr/>
            <p:nvPr/>
          </p:nvSpPr>
          <p:spPr>
            <a:xfrm>
              <a:off x="2377312" y="727187"/>
              <a:ext cx="752263" cy="659941"/>
            </a:xfrm>
            <a:custGeom>
              <a:avLst/>
              <a:gdLst/>
              <a:ahLst/>
              <a:cxnLst/>
              <a:rect l="l" t="t" r="r" b="b"/>
              <a:pathLst>
                <a:path w="26987" h="23675" extrusionOk="0">
                  <a:moveTo>
                    <a:pt x="2252" y="1"/>
                  </a:moveTo>
                  <a:cubicBezTo>
                    <a:pt x="1533" y="1"/>
                    <a:pt x="366" y="210"/>
                    <a:pt x="1" y="491"/>
                  </a:cubicBezTo>
                  <a:cubicBezTo>
                    <a:pt x="835" y="4594"/>
                    <a:pt x="8073" y="13867"/>
                    <a:pt x="9774" y="15335"/>
                  </a:cubicBezTo>
                  <a:cubicBezTo>
                    <a:pt x="13711" y="18704"/>
                    <a:pt x="24819" y="23674"/>
                    <a:pt x="24819" y="23674"/>
                  </a:cubicBezTo>
                  <a:lnTo>
                    <a:pt x="26987" y="16703"/>
                  </a:lnTo>
                  <a:cubicBezTo>
                    <a:pt x="26987" y="16703"/>
                    <a:pt x="13944" y="12867"/>
                    <a:pt x="13010" y="11265"/>
                  </a:cubicBezTo>
                  <a:cubicBezTo>
                    <a:pt x="11776" y="9131"/>
                    <a:pt x="4404" y="2326"/>
                    <a:pt x="2603" y="24"/>
                  </a:cubicBezTo>
                  <a:cubicBezTo>
                    <a:pt x="2507" y="8"/>
                    <a:pt x="2388"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7;p30">
              <a:extLst>
                <a:ext uri="{FF2B5EF4-FFF2-40B4-BE49-F238E27FC236}">
                  <a16:creationId xmlns:a16="http://schemas.microsoft.com/office/drawing/2014/main" id="{308986A5-9767-FD21-A919-2FC863F04EC3}"/>
                </a:ext>
              </a:extLst>
            </p:cNvPr>
            <p:cNvSpPr/>
            <p:nvPr/>
          </p:nvSpPr>
          <p:spPr>
            <a:xfrm>
              <a:off x="2319665" y="644144"/>
              <a:ext cx="139514" cy="121842"/>
            </a:xfrm>
            <a:custGeom>
              <a:avLst/>
              <a:gdLst/>
              <a:ahLst/>
              <a:cxnLst/>
              <a:rect l="l" t="t" r="r" b="b"/>
              <a:pathLst>
                <a:path w="5005" h="4371" extrusionOk="0">
                  <a:moveTo>
                    <a:pt x="3903" y="1"/>
                  </a:moveTo>
                  <a:lnTo>
                    <a:pt x="1" y="234"/>
                  </a:lnTo>
                  <a:cubicBezTo>
                    <a:pt x="568" y="1736"/>
                    <a:pt x="1368" y="3103"/>
                    <a:pt x="2369" y="4371"/>
                  </a:cubicBezTo>
                  <a:lnTo>
                    <a:pt x="5004" y="3503"/>
                  </a:lnTo>
                  <a:lnTo>
                    <a:pt x="39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8;p30">
              <a:extLst>
                <a:ext uri="{FF2B5EF4-FFF2-40B4-BE49-F238E27FC236}">
                  <a16:creationId xmlns:a16="http://schemas.microsoft.com/office/drawing/2014/main" id="{69582C31-8F8A-00E5-782A-0F95E1158B4A}"/>
                </a:ext>
              </a:extLst>
            </p:cNvPr>
            <p:cNvSpPr/>
            <p:nvPr/>
          </p:nvSpPr>
          <p:spPr>
            <a:xfrm>
              <a:off x="2319665" y="540000"/>
              <a:ext cx="108824" cy="110692"/>
            </a:xfrm>
            <a:custGeom>
              <a:avLst/>
              <a:gdLst/>
              <a:ahLst/>
              <a:cxnLst/>
              <a:rect l="l" t="t" r="r" b="b"/>
              <a:pathLst>
                <a:path w="3904" h="3971" extrusionOk="0">
                  <a:moveTo>
                    <a:pt x="2169" y="1"/>
                  </a:moveTo>
                  <a:lnTo>
                    <a:pt x="234" y="768"/>
                  </a:lnTo>
                  <a:lnTo>
                    <a:pt x="1" y="3970"/>
                  </a:lnTo>
                  <a:lnTo>
                    <a:pt x="3903" y="3704"/>
                  </a:lnTo>
                  <a:lnTo>
                    <a:pt x="21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9;p30">
              <a:extLst>
                <a:ext uri="{FF2B5EF4-FFF2-40B4-BE49-F238E27FC236}">
                  <a16:creationId xmlns:a16="http://schemas.microsoft.com/office/drawing/2014/main" id="{8C937EE6-784F-8E2A-13D1-DB0A600A6617}"/>
                </a:ext>
              </a:extLst>
            </p:cNvPr>
            <p:cNvSpPr/>
            <p:nvPr/>
          </p:nvSpPr>
          <p:spPr>
            <a:xfrm>
              <a:off x="2935248" y="1184630"/>
              <a:ext cx="612776" cy="632177"/>
            </a:xfrm>
            <a:custGeom>
              <a:avLst/>
              <a:gdLst/>
              <a:ahLst/>
              <a:cxnLst/>
              <a:rect l="l" t="t" r="r" b="b"/>
              <a:pathLst>
                <a:path w="21983" h="22679" extrusionOk="0">
                  <a:moveTo>
                    <a:pt x="11925" y="1"/>
                  </a:moveTo>
                  <a:cubicBezTo>
                    <a:pt x="10583" y="1"/>
                    <a:pt x="9240" y="43"/>
                    <a:pt x="7906" y="126"/>
                  </a:cubicBezTo>
                  <a:cubicBezTo>
                    <a:pt x="6738" y="226"/>
                    <a:pt x="5604" y="426"/>
                    <a:pt x="4670" y="593"/>
                  </a:cubicBezTo>
                  <a:cubicBezTo>
                    <a:pt x="3269" y="860"/>
                    <a:pt x="2135" y="1927"/>
                    <a:pt x="1768" y="3295"/>
                  </a:cubicBezTo>
                  <a:cubicBezTo>
                    <a:pt x="767" y="7164"/>
                    <a:pt x="200" y="11134"/>
                    <a:pt x="100" y="15137"/>
                  </a:cubicBezTo>
                  <a:cubicBezTo>
                    <a:pt x="0" y="19106"/>
                    <a:pt x="3136" y="22442"/>
                    <a:pt x="7139" y="22542"/>
                  </a:cubicBezTo>
                  <a:lnTo>
                    <a:pt x="12576" y="22675"/>
                  </a:lnTo>
                  <a:cubicBezTo>
                    <a:pt x="12642" y="22677"/>
                    <a:pt x="12707" y="22678"/>
                    <a:pt x="12773" y="22678"/>
                  </a:cubicBezTo>
                  <a:cubicBezTo>
                    <a:pt x="16224" y="22678"/>
                    <a:pt x="19155" y="20108"/>
                    <a:pt x="19547" y="16671"/>
                  </a:cubicBezTo>
                  <a:cubicBezTo>
                    <a:pt x="19914" y="13736"/>
                    <a:pt x="20515" y="9566"/>
                    <a:pt x="21749" y="3261"/>
                  </a:cubicBezTo>
                  <a:cubicBezTo>
                    <a:pt x="21982" y="1961"/>
                    <a:pt x="21115" y="693"/>
                    <a:pt x="19781" y="526"/>
                  </a:cubicBezTo>
                  <a:cubicBezTo>
                    <a:pt x="18680" y="359"/>
                    <a:pt x="17279" y="193"/>
                    <a:pt x="15945" y="126"/>
                  </a:cubicBezTo>
                  <a:cubicBezTo>
                    <a:pt x="14611" y="43"/>
                    <a:pt x="13268" y="1"/>
                    <a:pt x="11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10;p30">
              <a:extLst>
                <a:ext uri="{FF2B5EF4-FFF2-40B4-BE49-F238E27FC236}">
                  <a16:creationId xmlns:a16="http://schemas.microsoft.com/office/drawing/2014/main" id="{1E7A7B7E-553E-F73B-8E34-4C451CB24496}"/>
                </a:ext>
              </a:extLst>
            </p:cNvPr>
            <p:cNvSpPr/>
            <p:nvPr/>
          </p:nvSpPr>
          <p:spPr>
            <a:xfrm>
              <a:off x="3093304" y="978906"/>
              <a:ext cx="286416" cy="282708"/>
            </a:xfrm>
            <a:custGeom>
              <a:avLst/>
              <a:gdLst/>
              <a:ahLst/>
              <a:cxnLst/>
              <a:rect l="l" t="t" r="r" b="b"/>
              <a:pathLst>
                <a:path w="10275" h="10142" extrusionOk="0">
                  <a:moveTo>
                    <a:pt x="9408" y="1"/>
                  </a:moveTo>
                  <a:lnTo>
                    <a:pt x="4637" y="1268"/>
                  </a:lnTo>
                  <a:cubicBezTo>
                    <a:pt x="5071" y="3270"/>
                    <a:pt x="5138" y="6839"/>
                    <a:pt x="2236" y="7506"/>
                  </a:cubicBezTo>
                  <a:cubicBezTo>
                    <a:pt x="2236" y="7506"/>
                    <a:pt x="1" y="10141"/>
                    <a:pt x="4371" y="10141"/>
                  </a:cubicBezTo>
                  <a:cubicBezTo>
                    <a:pt x="9174" y="10141"/>
                    <a:pt x="10275" y="7506"/>
                    <a:pt x="10275" y="7506"/>
                  </a:cubicBezTo>
                  <a:cubicBezTo>
                    <a:pt x="8507" y="5771"/>
                    <a:pt x="8840" y="2569"/>
                    <a:pt x="9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11;p30">
              <a:extLst>
                <a:ext uri="{FF2B5EF4-FFF2-40B4-BE49-F238E27FC236}">
                  <a16:creationId xmlns:a16="http://schemas.microsoft.com/office/drawing/2014/main" id="{92349337-A89D-26BF-59AF-E6E10E5A940F}"/>
                </a:ext>
              </a:extLst>
            </p:cNvPr>
            <p:cNvSpPr/>
            <p:nvPr/>
          </p:nvSpPr>
          <p:spPr>
            <a:xfrm>
              <a:off x="3218857" y="977986"/>
              <a:ext cx="135779" cy="154372"/>
            </a:xfrm>
            <a:custGeom>
              <a:avLst/>
              <a:gdLst/>
              <a:ahLst/>
              <a:cxnLst/>
              <a:rect l="l" t="t" r="r" b="b"/>
              <a:pathLst>
                <a:path w="4871" h="5538" extrusionOk="0">
                  <a:moveTo>
                    <a:pt x="4870" y="0"/>
                  </a:moveTo>
                  <a:lnTo>
                    <a:pt x="133" y="1301"/>
                  </a:lnTo>
                  <a:cubicBezTo>
                    <a:pt x="400" y="2469"/>
                    <a:pt x="534" y="4170"/>
                    <a:pt x="0" y="5537"/>
                  </a:cubicBezTo>
                  <a:cubicBezTo>
                    <a:pt x="434" y="5437"/>
                    <a:pt x="867" y="5304"/>
                    <a:pt x="1301" y="5104"/>
                  </a:cubicBezTo>
                  <a:cubicBezTo>
                    <a:pt x="2935" y="4337"/>
                    <a:pt x="3769" y="3136"/>
                    <a:pt x="4637" y="1368"/>
                  </a:cubicBezTo>
                  <a:cubicBezTo>
                    <a:pt x="4703" y="901"/>
                    <a:pt x="4803" y="434"/>
                    <a:pt x="48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12;p30">
              <a:extLst>
                <a:ext uri="{FF2B5EF4-FFF2-40B4-BE49-F238E27FC236}">
                  <a16:creationId xmlns:a16="http://schemas.microsoft.com/office/drawing/2014/main" id="{BAE2114C-4840-4294-97F7-7966176B01E6}"/>
                </a:ext>
              </a:extLst>
            </p:cNvPr>
            <p:cNvSpPr/>
            <p:nvPr/>
          </p:nvSpPr>
          <p:spPr>
            <a:xfrm>
              <a:off x="3305328" y="933357"/>
              <a:ext cx="126246" cy="102329"/>
            </a:xfrm>
            <a:custGeom>
              <a:avLst/>
              <a:gdLst/>
              <a:ahLst/>
              <a:cxnLst/>
              <a:rect l="l" t="t" r="r" b="b"/>
              <a:pathLst>
                <a:path w="4529" h="3671" extrusionOk="0">
                  <a:moveTo>
                    <a:pt x="1749" y="0"/>
                  </a:moveTo>
                  <a:cubicBezTo>
                    <a:pt x="1577" y="0"/>
                    <a:pt x="1404" y="31"/>
                    <a:pt x="1234" y="100"/>
                  </a:cubicBezTo>
                  <a:cubicBezTo>
                    <a:pt x="267" y="534"/>
                    <a:pt x="0" y="1835"/>
                    <a:pt x="801" y="2602"/>
                  </a:cubicBezTo>
                  <a:cubicBezTo>
                    <a:pt x="1368" y="3236"/>
                    <a:pt x="2202" y="3636"/>
                    <a:pt x="3069" y="3669"/>
                  </a:cubicBezTo>
                  <a:cubicBezTo>
                    <a:pt x="3085" y="3670"/>
                    <a:pt x="3102" y="3670"/>
                    <a:pt x="3118" y="3670"/>
                  </a:cubicBezTo>
                  <a:cubicBezTo>
                    <a:pt x="4213" y="3670"/>
                    <a:pt x="4529" y="2555"/>
                    <a:pt x="3970" y="1601"/>
                  </a:cubicBezTo>
                  <a:cubicBezTo>
                    <a:pt x="3577" y="872"/>
                    <a:pt x="2665" y="0"/>
                    <a:pt x="1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13;p30">
              <a:extLst>
                <a:ext uri="{FF2B5EF4-FFF2-40B4-BE49-F238E27FC236}">
                  <a16:creationId xmlns:a16="http://schemas.microsoft.com/office/drawing/2014/main" id="{DF332832-646D-1F4E-2780-DA95245B1375}"/>
                </a:ext>
              </a:extLst>
            </p:cNvPr>
            <p:cNvSpPr/>
            <p:nvPr/>
          </p:nvSpPr>
          <p:spPr>
            <a:xfrm>
              <a:off x="3119814" y="722169"/>
              <a:ext cx="326221" cy="381107"/>
            </a:xfrm>
            <a:custGeom>
              <a:avLst/>
              <a:gdLst/>
              <a:ahLst/>
              <a:cxnLst/>
              <a:rect l="l" t="t" r="r" b="b"/>
              <a:pathLst>
                <a:path w="11703" h="13672" extrusionOk="0">
                  <a:moveTo>
                    <a:pt x="6268" y="1"/>
                  </a:moveTo>
                  <a:cubicBezTo>
                    <a:pt x="6002" y="1"/>
                    <a:pt x="5730" y="23"/>
                    <a:pt x="5454" y="71"/>
                  </a:cubicBezTo>
                  <a:cubicBezTo>
                    <a:pt x="1785" y="671"/>
                    <a:pt x="84" y="5641"/>
                    <a:pt x="51" y="8877"/>
                  </a:cubicBezTo>
                  <a:cubicBezTo>
                    <a:pt x="0" y="11568"/>
                    <a:pt x="2149" y="13671"/>
                    <a:pt x="4583" y="13671"/>
                  </a:cubicBezTo>
                  <a:cubicBezTo>
                    <a:pt x="5377" y="13671"/>
                    <a:pt x="6201" y="13447"/>
                    <a:pt x="6989" y="12947"/>
                  </a:cubicBezTo>
                  <a:cubicBezTo>
                    <a:pt x="9124" y="11579"/>
                    <a:pt x="9591" y="9544"/>
                    <a:pt x="10658" y="6175"/>
                  </a:cubicBezTo>
                  <a:cubicBezTo>
                    <a:pt x="11703" y="3102"/>
                    <a:pt x="9379" y="1"/>
                    <a:pt x="6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314;p30">
              <a:extLst>
                <a:ext uri="{FF2B5EF4-FFF2-40B4-BE49-F238E27FC236}">
                  <a16:creationId xmlns:a16="http://schemas.microsoft.com/office/drawing/2014/main" id="{AB72CA34-9132-6BD0-8B55-75D4AF6E20F4}"/>
                </a:ext>
              </a:extLst>
            </p:cNvPr>
            <p:cNvGrpSpPr/>
            <p:nvPr/>
          </p:nvGrpSpPr>
          <p:grpSpPr>
            <a:xfrm>
              <a:off x="3194661" y="748986"/>
              <a:ext cx="212047" cy="132546"/>
              <a:chOff x="3194661" y="748986"/>
              <a:chExt cx="212047" cy="132546"/>
            </a:xfrm>
          </p:grpSpPr>
          <p:sp>
            <p:nvSpPr>
              <p:cNvPr id="48" name="Google Shape;315;p30">
                <a:extLst>
                  <a:ext uri="{FF2B5EF4-FFF2-40B4-BE49-F238E27FC236}">
                    <a16:creationId xmlns:a16="http://schemas.microsoft.com/office/drawing/2014/main" id="{BA256928-3E62-DEAC-9995-BBA2CB4C133A}"/>
                  </a:ext>
                </a:extLst>
              </p:cNvPr>
              <p:cNvSpPr/>
              <p:nvPr/>
            </p:nvSpPr>
            <p:spPr>
              <a:xfrm>
                <a:off x="3194661" y="748986"/>
                <a:ext cx="183222" cy="123235"/>
              </a:xfrm>
              <a:custGeom>
                <a:avLst/>
                <a:gdLst/>
                <a:ahLst/>
                <a:cxnLst/>
                <a:rect l="l" t="t" r="r" b="b"/>
                <a:pathLst>
                  <a:path w="6573" h="4421" extrusionOk="0">
                    <a:moveTo>
                      <a:pt x="2794" y="0"/>
                    </a:moveTo>
                    <a:cubicBezTo>
                      <a:pt x="2774" y="0"/>
                      <a:pt x="2754" y="3"/>
                      <a:pt x="2736" y="9"/>
                    </a:cubicBezTo>
                    <a:cubicBezTo>
                      <a:pt x="2636" y="9"/>
                      <a:pt x="2536" y="76"/>
                      <a:pt x="2469" y="176"/>
                    </a:cubicBezTo>
                    <a:cubicBezTo>
                      <a:pt x="2420" y="127"/>
                      <a:pt x="2336" y="96"/>
                      <a:pt x="2255" y="96"/>
                    </a:cubicBezTo>
                    <a:cubicBezTo>
                      <a:pt x="2225" y="96"/>
                      <a:pt x="2196" y="100"/>
                      <a:pt x="2169" y="109"/>
                    </a:cubicBezTo>
                    <a:cubicBezTo>
                      <a:pt x="2069" y="143"/>
                      <a:pt x="1969" y="209"/>
                      <a:pt x="1902" y="310"/>
                    </a:cubicBezTo>
                    <a:cubicBezTo>
                      <a:pt x="1863" y="270"/>
                      <a:pt x="1801" y="254"/>
                      <a:pt x="1736" y="254"/>
                    </a:cubicBezTo>
                    <a:cubicBezTo>
                      <a:pt x="1691" y="254"/>
                      <a:pt x="1643" y="262"/>
                      <a:pt x="1602" y="276"/>
                    </a:cubicBezTo>
                    <a:cubicBezTo>
                      <a:pt x="1502" y="343"/>
                      <a:pt x="1402" y="443"/>
                      <a:pt x="1402" y="543"/>
                    </a:cubicBezTo>
                    <a:cubicBezTo>
                      <a:pt x="1346" y="529"/>
                      <a:pt x="1297" y="521"/>
                      <a:pt x="1251" y="521"/>
                    </a:cubicBezTo>
                    <a:cubicBezTo>
                      <a:pt x="1185" y="521"/>
                      <a:pt x="1127" y="537"/>
                      <a:pt x="1068" y="576"/>
                    </a:cubicBezTo>
                    <a:cubicBezTo>
                      <a:pt x="968" y="643"/>
                      <a:pt x="901" y="743"/>
                      <a:pt x="901" y="843"/>
                    </a:cubicBezTo>
                    <a:cubicBezTo>
                      <a:pt x="801" y="843"/>
                      <a:pt x="668" y="843"/>
                      <a:pt x="601" y="943"/>
                    </a:cubicBezTo>
                    <a:cubicBezTo>
                      <a:pt x="501" y="1010"/>
                      <a:pt x="434" y="1143"/>
                      <a:pt x="468" y="1277"/>
                    </a:cubicBezTo>
                    <a:cubicBezTo>
                      <a:pt x="301" y="1277"/>
                      <a:pt x="201" y="1344"/>
                      <a:pt x="134" y="1477"/>
                    </a:cubicBezTo>
                    <a:cubicBezTo>
                      <a:pt x="67" y="1610"/>
                      <a:pt x="67" y="1777"/>
                      <a:pt x="168" y="1911"/>
                    </a:cubicBezTo>
                    <a:cubicBezTo>
                      <a:pt x="67" y="1977"/>
                      <a:pt x="1" y="2144"/>
                      <a:pt x="34" y="2278"/>
                    </a:cubicBezTo>
                    <a:cubicBezTo>
                      <a:pt x="34" y="2411"/>
                      <a:pt x="134" y="2544"/>
                      <a:pt x="268" y="2578"/>
                    </a:cubicBezTo>
                    <a:cubicBezTo>
                      <a:pt x="234" y="2711"/>
                      <a:pt x="268" y="2845"/>
                      <a:pt x="368" y="2978"/>
                    </a:cubicBezTo>
                    <a:cubicBezTo>
                      <a:pt x="431" y="3042"/>
                      <a:pt x="508" y="3065"/>
                      <a:pt x="590" y="3065"/>
                    </a:cubicBezTo>
                    <a:cubicBezTo>
                      <a:pt x="637" y="3065"/>
                      <a:pt x="686" y="3057"/>
                      <a:pt x="735" y="3045"/>
                    </a:cubicBezTo>
                    <a:cubicBezTo>
                      <a:pt x="781" y="3207"/>
                      <a:pt x="924" y="3305"/>
                      <a:pt x="1074" y="3305"/>
                    </a:cubicBezTo>
                    <a:cubicBezTo>
                      <a:pt x="1140" y="3305"/>
                      <a:pt x="1207" y="3286"/>
                      <a:pt x="1268" y="3245"/>
                    </a:cubicBezTo>
                    <a:cubicBezTo>
                      <a:pt x="1302" y="3312"/>
                      <a:pt x="1368" y="3412"/>
                      <a:pt x="1468" y="3445"/>
                    </a:cubicBezTo>
                    <a:cubicBezTo>
                      <a:pt x="1569" y="3445"/>
                      <a:pt x="1702" y="3445"/>
                      <a:pt x="1769" y="3378"/>
                    </a:cubicBezTo>
                    <a:cubicBezTo>
                      <a:pt x="1802" y="3478"/>
                      <a:pt x="1902" y="3545"/>
                      <a:pt x="2002" y="3579"/>
                    </a:cubicBezTo>
                    <a:cubicBezTo>
                      <a:pt x="2102" y="3579"/>
                      <a:pt x="2202" y="3579"/>
                      <a:pt x="2269" y="3512"/>
                    </a:cubicBezTo>
                    <a:cubicBezTo>
                      <a:pt x="2336" y="3612"/>
                      <a:pt x="2402" y="3679"/>
                      <a:pt x="2503" y="3712"/>
                    </a:cubicBezTo>
                    <a:cubicBezTo>
                      <a:pt x="2529" y="3721"/>
                      <a:pt x="2556" y="3725"/>
                      <a:pt x="2583" y="3725"/>
                    </a:cubicBezTo>
                    <a:cubicBezTo>
                      <a:pt x="2656" y="3725"/>
                      <a:pt x="2729" y="3694"/>
                      <a:pt x="2803" y="3645"/>
                    </a:cubicBezTo>
                    <a:cubicBezTo>
                      <a:pt x="2836" y="3745"/>
                      <a:pt x="2903" y="3812"/>
                      <a:pt x="3003" y="3845"/>
                    </a:cubicBezTo>
                    <a:cubicBezTo>
                      <a:pt x="3030" y="3854"/>
                      <a:pt x="3057" y="3858"/>
                      <a:pt x="3083" y="3858"/>
                    </a:cubicBezTo>
                    <a:cubicBezTo>
                      <a:pt x="3157" y="3858"/>
                      <a:pt x="3230" y="3827"/>
                      <a:pt x="3303" y="3779"/>
                    </a:cubicBezTo>
                    <a:cubicBezTo>
                      <a:pt x="3336" y="3879"/>
                      <a:pt x="3437" y="3945"/>
                      <a:pt x="3537" y="3979"/>
                    </a:cubicBezTo>
                    <a:cubicBezTo>
                      <a:pt x="3556" y="3989"/>
                      <a:pt x="3581" y="3993"/>
                      <a:pt x="3609" y="3993"/>
                    </a:cubicBezTo>
                    <a:cubicBezTo>
                      <a:pt x="3676" y="3993"/>
                      <a:pt x="3756" y="3969"/>
                      <a:pt x="3803" y="3945"/>
                    </a:cubicBezTo>
                    <a:cubicBezTo>
                      <a:pt x="3837" y="4012"/>
                      <a:pt x="3937" y="4079"/>
                      <a:pt x="4037" y="4112"/>
                    </a:cubicBezTo>
                    <a:cubicBezTo>
                      <a:pt x="4078" y="4126"/>
                      <a:pt x="4120" y="4134"/>
                      <a:pt x="4159" y="4134"/>
                    </a:cubicBezTo>
                    <a:cubicBezTo>
                      <a:pt x="4214" y="4134"/>
                      <a:pt x="4265" y="4118"/>
                      <a:pt x="4304" y="4079"/>
                    </a:cubicBezTo>
                    <a:cubicBezTo>
                      <a:pt x="4368" y="4208"/>
                      <a:pt x="4489" y="4282"/>
                      <a:pt x="4620" y="4282"/>
                    </a:cubicBezTo>
                    <a:cubicBezTo>
                      <a:pt x="4692" y="4282"/>
                      <a:pt x="4767" y="4260"/>
                      <a:pt x="4838" y="4212"/>
                    </a:cubicBezTo>
                    <a:cubicBezTo>
                      <a:pt x="4871" y="4312"/>
                      <a:pt x="4938" y="4379"/>
                      <a:pt x="5038" y="4412"/>
                    </a:cubicBezTo>
                    <a:lnTo>
                      <a:pt x="5071" y="4412"/>
                    </a:lnTo>
                    <a:cubicBezTo>
                      <a:pt x="5094" y="4418"/>
                      <a:pt x="5117" y="4421"/>
                      <a:pt x="5140" y="4421"/>
                    </a:cubicBezTo>
                    <a:cubicBezTo>
                      <a:pt x="5249" y="4421"/>
                      <a:pt x="5355" y="4356"/>
                      <a:pt x="5438" y="4246"/>
                    </a:cubicBezTo>
                    <a:cubicBezTo>
                      <a:pt x="5513" y="4321"/>
                      <a:pt x="5607" y="4358"/>
                      <a:pt x="5705" y="4358"/>
                    </a:cubicBezTo>
                    <a:cubicBezTo>
                      <a:pt x="5738" y="4358"/>
                      <a:pt x="5772" y="4354"/>
                      <a:pt x="5805" y="4346"/>
                    </a:cubicBezTo>
                    <a:cubicBezTo>
                      <a:pt x="5938" y="4279"/>
                      <a:pt x="6005" y="4146"/>
                      <a:pt x="6038" y="4012"/>
                    </a:cubicBezTo>
                    <a:cubicBezTo>
                      <a:pt x="6172" y="4012"/>
                      <a:pt x="6305" y="3945"/>
                      <a:pt x="6372" y="3812"/>
                    </a:cubicBezTo>
                    <a:cubicBezTo>
                      <a:pt x="6472" y="3679"/>
                      <a:pt x="6472" y="3545"/>
                      <a:pt x="6372" y="3412"/>
                    </a:cubicBezTo>
                    <a:cubicBezTo>
                      <a:pt x="6505" y="3312"/>
                      <a:pt x="6572" y="3178"/>
                      <a:pt x="6572" y="3045"/>
                    </a:cubicBezTo>
                    <a:cubicBezTo>
                      <a:pt x="6539" y="2911"/>
                      <a:pt x="6472" y="2778"/>
                      <a:pt x="6372" y="2745"/>
                    </a:cubicBezTo>
                    <a:cubicBezTo>
                      <a:pt x="6439" y="2645"/>
                      <a:pt x="6439" y="2511"/>
                      <a:pt x="6405" y="2411"/>
                    </a:cubicBezTo>
                    <a:cubicBezTo>
                      <a:pt x="6372" y="2278"/>
                      <a:pt x="6272" y="2211"/>
                      <a:pt x="6172" y="2178"/>
                    </a:cubicBezTo>
                    <a:cubicBezTo>
                      <a:pt x="6205" y="2077"/>
                      <a:pt x="6205" y="1944"/>
                      <a:pt x="6172" y="1844"/>
                    </a:cubicBezTo>
                    <a:cubicBezTo>
                      <a:pt x="6105" y="1744"/>
                      <a:pt x="6005" y="1677"/>
                      <a:pt x="5905" y="1677"/>
                    </a:cubicBezTo>
                    <a:cubicBezTo>
                      <a:pt x="5938" y="1577"/>
                      <a:pt x="5905" y="1444"/>
                      <a:pt x="5838" y="1344"/>
                    </a:cubicBezTo>
                    <a:cubicBezTo>
                      <a:pt x="5772" y="1277"/>
                      <a:pt x="5671" y="1210"/>
                      <a:pt x="5538" y="1210"/>
                    </a:cubicBezTo>
                    <a:cubicBezTo>
                      <a:pt x="5571" y="1110"/>
                      <a:pt x="5505" y="977"/>
                      <a:pt x="5438" y="910"/>
                    </a:cubicBezTo>
                    <a:cubicBezTo>
                      <a:pt x="5365" y="861"/>
                      <a:pt x="5291" y="830"/>
                      <a:pt x="5218" y="830"/>
                    </a:cubicBezTo>
                    <a:cubicBezTo>
                      <a:pt x="5191" y="830"/>
                      <a:pt x="5165" y="834"/>
                      <a:pt x="5138" y="843"/>
                    </a:cubicBezTo>
                    <a:cubicBezTo>
                      <a:pt x="5138" y="710"/>
                      <a:pt x="5071" y="610"/>
                      <a:pt x="4971" y="543"/>
                    </a:cubicBezTo>
                    <a:cubicBezTo>
                      <a:pt x="4912" y="504"/>
                      <a:pt x="4854" y="488"/>
                      <a:pt x="4795" y="488"/>
                    </a:cubicBezTo>
                    <a:cubicBezTo>
                      <a:pt x="4754" y="488"/>
                      <a:pt x="4712" y="496"/>
                      <a:pt x="4671" y="510"/>
                    </a:cubicBezTo>
                    <a:cubicBezTo>
                      <a:pt x="4637" y="410"/>
                      <a:pt x="4571" y="310"/>
                      <a:pt x="4471" y="276"/>
                    </a:cubicBezTo>
                    <a:cubicBezTo>
                      <a:pt x="4432" y="251"/>
                      <a:pt x="4389" y="240"/>
                      <a:pt x="4345" y="240"/>
                    </a:cubicBezTo>
                    <a:cubicBezTo>
                      <a:pt x="4273" y="240"/>
                      <a:pt x="4199" y="268"/>
                      <a:pt x="4137" y="310"/>
                    </a:cubicBezTo>
                    <a:cubicBezTo>
                      <a:pt x="4104" y="176"/>
                      <a:pt x="4004" y="109"/>
                      <a:pt x="3904" y="76"/>
                    </a:cubicBezTo>
                    <a:cubicBezTo>
                      <a:pt x="3879" y="68"/>
                      <a:pt x="3851" y="63"/>
                      <a:pt x="3824" y="63"/>
                    </a:cubicBezTo>
                    <a:cubicBezTo>
                      <a:pt x="3741" y="63"/>
                      <a:pt x="3653" y="101"/>
                      <a:pt x="3603" y="176"/>
                    </a:cubicBezTo>
                    <a:cubicBezTo>
                      <a:pt x="3537" y="76"/>
                      <a:pt x="3437" y="9"/>
                      <a:pt x="3336" y="9"/>
                    </a:cubicBezTo>
                    <a:cubicBezTo>
                      <a:pt x="3312" y="3"/>
                      <a:pt x="3289" y="0"/>
                      <a:pt x="3266" y="0"/>
                    </a:cubicBezTo>
                    <a:cubicBezTo>
                      <a:pt x="3167" y="0"/>
                      <a:pt x="3091" y="55"/>
                      <a:pt x="3036" y="109"/>
                    </a:cubicBezTo>
                    <a:cubicBezTo>
                      <a:pt x="2982" y="55"/>
                      <a:pt x="288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16;p30">
                <a:extLst>
                  <a:ext uri="{FF2B5EF4-FFF2-40B4-BE49-F238E27FC236}">
                    <a16:creationId xmlns:a16="http://schemas.microsoft.com/office/drawing/2014/main" id="{E1FBA572-05EB-D2D9-84A4-A14294E447FF}"/>
                  </a:ext>
                </a:extLst>
              </p:cNvPr>
              <p:cNvSpPr/>
              <p:nvPr/>
            </p:nvSpPr>
            <p:spPr>
              <a:xfrm>
                <a:off x="3245813" y="761307"/>
                <a:ext cx="160894" cy="120225"/>
              </a:xfrm>
              <a:custGeom>
                <a:avLst/>
                <a:gdLst/>
                <a:ahLst/>
                <a:cxnLst/>
                <a:rect l="l" t="t" r="r" b="b"/>
                <a:pathLst>
                  <a:path w="5772" h="4313" extrusionOk="0">
                    <a:moveTo>
                      <a:pt x="2502" y="1"/>
                    </a:moveTo>
                    <a:cubicBezTo>
                      <a:pt x="2402" y="34"/>
                      <a:pt x="2302" y="101"/>
                      <a:pt x="2269" y="201"/>
                    </a:cubicBezTo>
                    <a:cubicBezTo>
                      <a:pt x="2220" y="152"/>
                      <a:pt x="2135" y="121"/>
                      <a:pt x="2067" y="121"/>
                    </a:cubicBezTo>
                    <a:cubicBezTo>
                      <a:pt x="2042" y="121"/>
                      <a:pt x="2020" y="125"/>
                      <a:pt x="2002" y="134"/>
                    </a:cubicBezTo>
                    <a:cubicBezTo>
                      <a:pt x="1868" y="168"/>
                      <a:pt x="1802" y="234"/>
                      <a:pt x="1768" y="368"/>
                    </a:cubicBezTo>
                    <a:cubicBezTo>
                      <a:pt x="1718" y="335"/>
                      <a:pt x="1668" y="318"/>
                      <a:pt x="1622" y="318"/>
                    </a:cubicBezTo>
                    <a:cubicBezTo>
                      <a:pt x="1577" y="318"/>
                      <a:pt x="1535" y="335"/>
                      <a:pt x="1501" y="368"/>
                    </a:cubicBezTo>
                    <a:cubicBezTo>
                      <a:pt x="1401" y="401"/>
                      <a:pt x="1301" y="501"/>
                      <a:pt x="1301" y="601"/>
                    </a:cubicBezTo>
                    <a:cubicBezTo>
                      <a:pt x="1260" y="588"/>
                      <a:pt x="1218" y="579"/>
                      <a:pt x="1177" y="579"/>
                    </a:cubicBezTo>
                    <a:cubicBezTo>
                      <a:pt x="1118" y="579"/>
                      <a:pt x="1060" y="596"/>
                      <a:pt x="1001" y="635"/>
                    </a:cubicBezTo>
                    <a:cubicBezTo>
                      <a:pt x="934" y="735"/>
                      <a:pt x="868" y="835"/>
                      <a:pt x="834" y="935"/>
                    </a:cubicBezTo>
                    <a:cubicBezTo>
                      <a:pt x="809" y="927"/>
                      <a:pt x="784" y="922"/>
                      <a:pt x="760" y="922"/>
                    </a:cubicBezTo>
                    <a:cubicBezTo>
                      <a:pt x="686" y="922"/>
                      <a:pt x="617" y="960"/>
                      <a:pt x="567" y="1035"/>
                    </a:cubicBezTo>
                    <a:cubicBezTo>
                      <a:pt x="501" y="1102"/>
                      <a:pt x="434" y="1235"/>
                      <a:pt x="434" y="1369"/>
                    </a:cubicBezTo>
                    <a:cubicBezTo>
                      <a:pt x="301" y="1369"/>
                      <a:pt x="201" y="1469"/>
                      <a:pt x="167" y="1569"/>
                    </a:cubicBezTo>
                    <a:cubicBezTo>
                      <a:pt x="100" y="1702"/>
                      <a:pt x="100" y="1869"/>
                      <a:pt x="167" y="2002"/>
                    </a:cubicBezTo>
                    <a:cubicBezTo>
                      <a:pt x="67" y="2102"/>
                      <a:pt x="0" y="2236"/>
                      <a:pt x="0" y="2369"/>
                    </a:cubicBezTo>
                    <a:cubicBezTo>
                      <a:pt x="34" y="2503"/>
                      <a:pt x="100" y="2603"/>
                      <a:pt x="234" y="2670"/>
                    </a:cubicBezTo>
                    <a:cubicBezTo>
                      <a:pt x="167" y="2803"/>
                      <a:pt x="201" y="2936"/>
                      <a:pt x="301" y="3036"/>
                    </a:cubicBezTo>
                    <a:cubicBezTo>
                      <a:pt x="344" y="3101"/>
                      <a:pt x="415" y="3138"/>
                      <a:pt x="486" y="3138"/>
                    </a:cubicBezTo>
                    <a:cubicBezTo>
                      <a:pt x="526" y="3138"/>
                      <a:pt x="565" y="3127"/>
                      <a:pt x="601" y="3103"/>
                    </a:cubicBezTo>
                    <a:cubicBezTo>
                      <a:pt x="634" y="3203"/>
                      <a:pt x="701" y="3303"/>
                      <a:pt x="834" y="3337"/>
                    </a:cubicBezTo>
                    <a:cubicBezTo>
                      <a:pt x="852" y="3346"/>
                      <a:pt x="872" y="3350"/>
                      <a:pt x="894" y="3350"/>
                    </a:cubicBezTo>
                    <a:cubicBezTo>
                      <a:pt x="952" y="3350"/>
                      <a:pt x="1019" y="3319"/>
                      <a:pt x="1068" y="3270"/>
                    </a:cubicBezTo>
                    <a:cubicBezTo>
                      <a:pt x="1101" y="3370"/>
                      <a:pt x="1168" y="3437"/>
                      <a:pt x="1268" y="3470"/>
                    </a:cubicBezTo>
                    <a:cubicBezTo>
                      <a:pt x="1286" y="3479"/>
                      <a:pt x="1306" y="3483"/>
                      <a:pt x="1327" y="3483"/>
                    </a:cubicBezTo>
                    <a:cubicBezTo>
                      <a:pt x="1386" y="3483"/>
                      <a:pt x="1453" y="3452"/>
                      <a:pt x="1501" y="3403"/>
                    </a:cubicBezTo>
                    <a:cubicBezTo>
                      <a:pt x="1535" y="3503"/>
                      <a:pt x="1602" y="3570"/>
                      <a:pt x="1702" y="3570"/>
                    </a:cubicBezTo>
                    <a:cubicBezTo>
                      <a:pt x="1731" y="3580"/>
                      <a:pt x="1757" y="3584"/>
                      <a:pt x="1783" y="3584"/>
                    </a:cubicBezTo>
                    <a:cubicBezTo>
                      <a:pt x="1844" y="3584"/>
                      <a:pt x="1898" y="3560"/>
                      <a:pt x="1968" y="3537"/>
                    </a:cubicBezTo>
                    <a:cubicBezTo>
                      <a:pt x="1968" y="3604"/>
                      <a:pt x="2035" y="3670"/>
                      <a:pt x="2135" y="3704"/>
                    </a:cubicBezTo>
                    <a:cubicBezTo>
                      <a:pt x="2162" y="3713"/>
                      <a:pt x="2189" y="3717"/>
                      <a:pt x="2215" y="3717"/>
                    </a:cubicBezTo>
                    <a:cubicBezTo>
                      <a:pt x="2287" y="3717"/>
                      <a:pt x="2353" y="3686"/>
                      <a:pt x="2402" y="3637"/>
                    </a:cubicBezTo>
                    <a:cubicBezTo>
                      <a:pt x="2435" y="3737"/>
                      <a:pt x="2502" y="3804"/>
                      <a:pt x="2569" y="3837"/>
                    </a:cubicBezTo>
                    <a:cubicBezTo>
                      <a:pt x="2669" y="3837"/>
                      <a:pt x="2769" y="3837"/>
                      <a:pt x="2836" y="3770"/>
                    </a:cubicBezTo>
                    <a:cubicBezTo>
                      <a:pt x="2869" y="3870"/>
                      <a:pt x="2936" y="3937"/>
                      <a:pt x="3036" y="3937"/>
                    </a:cubicBezTo>
                    <a:cubicBezTo>
                      <a:pt x="3054" y="3946"/>
                      <a:pt x="3074" y="3950"/>
                      <a:pt x="3095" y="3950"/>
                    </a:cubicBezTo>
                    <a:cubicBezTo>
                      <a:pt x="3154" y="3950"/>
                      <a:pt x="3221" y="3919"/>
                      <a:pt x="3269" y="3870"/>
                    </a:cubicBezTo>
                    <a:cubicBezTo>
                      <a:pt x="3303" y="3970"/>
                      <a:pt x="3369" y="4037"/>
                      <a:pt x="3470" y="4071"/>
                    </a:cubicBezTo>
                    <a:cubicBezTo>
                      <a:pt x="3496" y="4079"/>
                      <a:pt x="3521" y="4084"/>
                      <a:pt x="3544" y="4084"/>
                    </a:cubicBezTo>
                    <a:cubicBezTo>
                      <a:pt x="3608" y="4084"/>
                      <a:pt x="3663" y="4053"/>
                      <a:pt x="3736" y="4004"/>
                    </a:cubicBezTo>
                    <a:cubicBezTo>
                      <a:pt x="3736" y="4104"/>
                      <a:pt x="3803" y="4171"/>
                      <a:pt x="3903" y="4204"/>
                    </a:cubicBezTo>
                    <a:cubicBezTo>
                      <a:pt x="3964" y="4155"/>
                      <a:pt x="4035" y="4133"/>
                      <a:pt x="4101" y="4133"/>
                    </a:cubicBezTo>
                    <a:cubicBezTo>
                      <a:pt x="4214" y="4133"/>
                      <a:pt x="4316" y="4198"/>
                      <a:pt x="4337" y="4304"/>
                    </a:cubicBezTo>
                    <a:cubicBezTo>
                      <a:pt x="4360" y="4310"/>
                      <a:pt x="4384" y="4313"/>
                      <a:pt x="4407" y="4313"/>
                    </a:cubicBezTo>
                    <a:cubicBezTo>
                      <a:pt x="4515" y="4313"/>
                      <a:pt x="4615" y="4253"/>
                      <a:pt x="4670" y="4171"/>
                    </a:cubicBezTo>
                    <a:cubicBezTo>
                      <a:pt x="4725" y="4226"/>
                      <a:pt x="4791" y="4250"/>
                      <a:pt x="4855" y="4250"/>
                    </a:cubicBezTo>
                    <a:cubicBezTo>
                      <a:pt x="4907" y="4250"/>
                      <a:pt x="4959" y="4234"/>
                      <a:pt x="5004" y="4204"/>
                    </a:cubicBezTo>
                    <a:cubicBezTo>
                      <a:pt x="5104" y="4137"/>
                      <a:pt x="5204" y="4037"/>
                      <a:pt x="5204" y="3870"/>
                    </a:cubicBezTo>
                    <a:cubicBezTo>
                      <a:pt x="5222" y="3875"/>
                      <a:pt x="5240" y="3877"/>
                      <a:pt x="5258" y="3877"/>
                    </a:cubicBezTo>
                    <a:cubicBezTo>
                      <a:pt x="5372" y="3877"/>
                      <a:pt x="5480" y="3790"/>
                      <a:pt x="5538" y="3704"/>
                    </a:cubicBezTo>
                    <a:cubicBezTo>
                      <a:pt x="5638" y="3570"/>
                      <a:pt x="5638" y="3403"/>
                      <a:pt x="5571" y="3237"/>
                    </a:cubicBezTo>
                    <a:cubicBezTo>
                      <a:pt x="5671" y="3170"/>
                      <a:pt x="5771" y="3036"/>
                      <a:pt x="5738" y="2870"/>
                    </a:cubicBezTo>
                    <a:cubicBezTo>
                      <a:pt x="5738" y="2770"/>
                      <a:pt x="5704" y="2636"/>
                      <a:pt x="5604" y="2569"/>
                    </a:cubicBezTo>
                    <a:cubicBezTo>
                      <a:pt x="5638" y="2469"/>
                      <a:pt x="5671" y="2369"/>
                      <a:pt x="5638" y="2236"/>
                    </a:cubicBezTo>
                    <a:cubicBezTo>
                      <a:pt x="5604" y="2136"/>
                      <a:pt x="5538" y="2069"/>
                      <a:pt x="5438" y="2036"/>
                    </a:cubicBezTo>
                    <a:cubicBezTo>
                      <a:pt x="5471" y="1936"/>
                      <a:pt x="5471" y="1836"/>
                      <a:pt x="5438" y="1702"/>
                    </a:cubicBezTo>
                    <a:cubicBezTo>
                      <a:pt x="5404" y="1635"/>
                      <a:pt x="5304" y="1569"/>
                      <a:pt x="5204" y="1535"/>
                    </a:cubicBezTo>
                    <a:cubicBezTo>
                      <a:pt x="5237" y="1435"/>
                      <a:pt x="5204" y="1335"/>
                      <a:pt x="5171" y="1235"/>
                    </a:cubicBezTo>
                    <a:cubicBezTo>
                      <a:pt x="5104" y="1135"/>
                      <a:pt x="5004" y="1102"/>
                      <a:pt x="4904" y="1102"/>
                    </a:cubicBezTo>
                    <a:cubicBezTo>
                      <a:pt x="4937" y="1002"/>
                      <a:pt x="4904" y="902"/>
                      <a:pt x="4837" y="802"/>
                    </a:cubicBezTo>
                    <a:cubicBezTo>
                      <a:pt x="4788" y="753"/>
                      <a:pt x="4704" y="722"/>
                      <a:pt x="4636" y="722"/>
                    </a:cubicBezTo>
                    <a:cubicBezTo>
                      <a:pt x="4611" y="722"/>
                      <a:pt x="4588" y="726"/>
                      <a:pt x="4570" y="735"/>
                    </a:cubicBezTo>
                    <a:cubicBezTo>
                      <a:pt x="4570" y="635"/>
                      <a:pt x="4504" y="535"/>
                      <a:pt x="4437" y="468"/>
                    </a:cubicBezTo>
                    <a:cubicBezTo>
                      <a:pt x="4387" y="435"/>
                      <a:pt x="4337" y="418"/>
                      <a:pt x="4291" y="418"/>
                    </a:cubicBezTo>
                    <a:cubicBezTo>
                      <a:pt x="4245" y="418"/>
                      <a:pt x="4203" y="435"/>
                      <a:pt x="4170" y="468"/>
                    </a:cubicBezTo>
                    <a:cubicBezTo>
                      <a:pt x="4137" y="368"/>
                      <a:pt x="4070" y="268"/>
                      <a:pt x="4003" y="234"/>
                    </a:cubicBezTo>
                    <a:cubicBezTo>
                      <a:pt x="3965" y="209"/>
                      <a:pt x="3927" y="198"/>
                      <a:pt x="3889" y="198"/>
                    </a:cubicBezTo>
                    <a:cubicBezTo>
                      <a:pt x="3827" y="198"/>
                      <a:pt x="3765" y="227"/>
                      <a:pt x="3703" y="268"/>
                    </a:cubicBezTo>
                    <a:cubicBezTo>
                      <a:pt x="3670" y="168"/>
                      <a:pt x="3603" y="68"/>
                      <a:pt x="3503" y="68"/>
                    </a:cubicBezTo>
                    <a:cubicBezTo>
                      <a:pt x="3476" y="59"/>
                      <a:pt x="3449" y="55"/>
                      <a:pt x="3423" y="55"/>
                    </a:cubicBezTo>
                    <a:cubicBezTo>
                      <a:pt x="3352" y="55"/>
                      <a:pt x="3285" y="86"/>
                      <a:pt x="3236" y="134"/>
                    </a:cubicBezTo>
                    <a:cubicBezTo>
                      <a:pt x="3203" y="68"/>
                      <a:pt x="3103" y="1"/>
                      <a:pt x="3003" y="1"/>
                    </a:cubicBezTo>
                    <a:cubicBezTo>
                      <a:pt x="2902" y="1"/>
                      <a:pt x="2802" y="34"/>
                      <a:pt x="2736" y="134"/>
                    </a:cubicBezTo>
                    <a:cubicBezTo>
                      <a:pt x="2702" y="34"/>
                      <a:pt x="2602" y="1"/>
                      <a:pt x="2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317;p30">
              <a:extLst>
                <a:ext uri="{FF2B5EF4-FFF2-40B4-BE49-F238E27FC236}">
                  <a16:creationId xmlns:a16="http://schemas.microsoft.com/office/drawing/2014/main" id="{87F0193D-6B3A-DDDE-3016-B6D9DCA7F12E}"/>
                </a:ext>
              </a:extLst>
            </p:cNvPr>
            <p:cNvSpPr/>
            <p:nvPr/>
          </p:nvSpPr>
          <p:spPr>
            <a:xfrm>
              <a:off x="3386224" y="1157451"/>
              <a:ext cx="747607" cy="274541"/>
            </a:xfrm>
            <a:custGeom>
              <a:avLst/>
              <a:gdLst/>
              <a:ahLst/>
              <a:cxnLst/>
              <a:rect l="l" t="t" r="r" b="b"/>
              <a:pathLst>
                <a:path w="26820" h="9849" extrusionOk="0">
                  <a:moveTo>
                    <a:pt x="24585" y="0"/>
                  </a:moveTo>
                  <a:cubicBezTo>
                    <a:pt x="22183" y="1735"/>
                    <a:pt x="17279" y="3469"/>
                    <a:pt x="15078" y="4503"/>
                  </a:cubicBezTo>
                  <a:cubicBezTo>
                    <a:pt x="14950" y="4562"/>
                    <a:pt x="14765" y="4588"/>
                    <a:pt x="14530" y="4588"/>
                  </a:cubicBezTo>
                  <a:cubicBezTo>
                    <a:pt x="12617" y="4588"/>
                    <a:pt x="7461" y="2797"/>
                    <a:pt x="4370" y="1668"/>
                  </a:cubicBezTo>
                  <a:cubicBezTo>
                    <a:pt x="4071" y="1556"/>
                    <a:pt x="3761" y="1502"/>
                    <a:pt x="3456" y="1502"/>
                  </a:cubicBezTo>
                  <a:cubicBezTo>
                    <a:pt x="2399" y="1502"/>
                    <a:pt x="1389" y="2142"/>
                    <a:pt x="1001" y="3202"/>
                  </a:cubicBezTo>
                  <a:lnTo>
                    <a:pt x="567" y="4203"/>
                  </a:lnTo>
                  <a:cubicBezTo>
                    <a:pt x="0" y="5704"/>
                    <a:pt x="834" y="7372"/>
                    <a:pt x="2369" y="7772"/>
                  </a:cubicBezTo>
                  <a:cubicBezTo>
                    <a:pt x="5573" y="8619"/>
                    <a:pt x="10749" y="9848"/>
                    <a:pt x="14224" y="9848"/>
                  </a:cubicBezTo>
                  <a:cubicBezTo>
                    <a:pt x="14584" y="9848"/>
                    <a:pt x="14925" y="9835"/>
                    <a:pt x="15245" y="9807"/>
                  </a:cubicBezTo>
                  <a:cubicBezTo>
                    <a:pt x="17446" y="9607"/>
                    <a:pt x="24818" y="5004"/>
                    <a:pt x="26819" y="1268"/>
                  </a:cubicBezTo>
                  <a:cubicBezTo>
                    <a:pt x="26553" y="801"/>
                    <a:pt x="25152" y="100"/>
                    <a:pt x="2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18;p30">
              <a:extLst>
                <a:ext uri="{FF2B5EF4-FFF2-40B4-BE49-F238E27FC236}">
                  <a16:creationId xmlns:a16="http://schemas.microsoft.com/office/drawing/2014/main" id="{F52ED032-12B0-6566-1074-F1259DFE5323}"/>
                </a:ext>
              </a:extLst>
            </p:cNvPr>
            <p:cNvSpPr/>
            <p:nvPr/>
          </p:nvSpPr>
          <p:spPr>
            <a:xfrm>
              <a:off x="4030603" y="1101643"/>
              <a:ext cx="165550" cy="111611"/>
            </a:xfrm>
            <a:custGeom>
              <a:avLst/>
              <a:gdLst/>
              <a:ahLst/>
              <a:cxnLst/>
              <a:rect l="l" t="t" r="r" b="b"/>
              <a:pathLst>
                <a:path w="5939" h="4004" extrusionOk="0">
                  <a:moveTo>
                    <a:pt x="2036" y="1"/>
                  </a:moveTo>
                  <a:cubicBezTo>
                    <a:pt x="2036" y="1"/>
                    <a:pt x="1" y="2136"/>
                    <a:pt x="1335" y="4004"/>
                  </a:cubicBezTo>
                  <a:lnTo>
                    <a:pt x="3537" y="3537"/>
                  </a:lnTo>
                  <a:lnTo>
                    <a:pt x="5938" y="1202"/>
                  </a:lnTo>
                  <a:lnTo>
                    <a:pt x="2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19;p30">
              <a:extLst>
                <a:ext uri="{FF2B5EF4-FFF2-40B4-BE49-F238E27FC236}">
                  <a16:creationId xmlns:a16="http://schemas.microsoft.com/office/drawing/2014/main" id="{43C35641-D797-0B12-DAA3-FE21BD48FBAA}"/>
                </a:ext>
              </a:extLst>
            </p:cNvPr>
            <p:cNvSpPr/>
            <p:nvPr/>
          </p:nvSpPr>
          <p:spPr>
            <a:xfrm>
              <a:off x="4087331" y="1020748"/>
              <a:ext cx="124629" cy="114399"/>
            </a:xfrm>
            <a:custGeom>
              <a:avLst/>
              <a:gdLst/>
              <a:ahLst/>
              <a:cxnLst/>
              <a:rect l="l" t="t" r="r" b="b"/>
              <a:pathLst>
                <a:path w="4471" h="4104" extrusionOk="0">
                  <a:moveTo>
                    <a:pt x="901" y="1"/>
                  </a:moveTo>
                  <a:lnTo>
                    <a:pt x="1" y="2903"/>
                  </a:lnTo>
                  <a:lnTo>
                    <a:pt x="3903" y="4104"/>
                  </a:lnTo>
                  <a:lnTo>
                    <a:pt x="4470" y="901"/>
                  </a:lnTo>
                  <a:lnTo>
                    <a:pt x="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0;p30">
              <a:extLst>
                <a:ext uri="{FF2B5EF4-FFF2-40B4-BE49-F238E27FC236}">
                  <a16:creationId xmlns:a16="http://schemas.microsoft.com/office/drawing/2014/main" id="{CA599221-5F2A-1193-BF74-BFC47C75E2AF}"/>
                </a:ext>
              </a:extLst>
            </p:cNvPr>
            <p:cNvSpPr/>
            <p:nvPr/>
          </p:nvSpPr>
          <p:spPr>
            <a:xfrm>
              <a:off x="3250469" y="905453"/>
              <a:ext cx="96726" cy="40948"/>
            </a:xfrm>
            <a:custGeom>
              <a:avLst/>
              <a:gdLst/>
              <a:ahLst/>
              <a:cxnLst/>
              <a:rect l="l" t="t" r="r" b="b"/>
              <a:pathLst>
                <a:path w="3470" h="1469" extrusionOk="0">
                  <a:moveTo>
                    <a:pt x="801" y="0"/>
                  </a:moveTo>
                  <a:lnTo>
                    <a:pt x="0" y="1134"/>
                  </a:lnTo>
                  <a:lnTo>
                    <a:pt x="2469" y="1468"/>
                  </a:lnTo>
                  <a:lnTo>
                    <a:pt x="3469" y="734"/>
                  </a:lnTo>
                  <a:lnTo>
                    <a:pt x="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1;p30">
              <a:extLst>
                <a:ext uri="{FF2B5EF4-FFF2-40B4-BE49-F238E27FC236}">
                  <a16:creationId xmlns:a16="http://schemas.microsoft.com/office/drawing/2014/main" id="{D5BD56E8-D8F9-A974-2190-F13AAF4CDE52}"/>
                </a:ext>
              </a:extLst>
            </p:cNvPr>
            <p:cNvSpPr/>
            <p:nvPr/>
          </p:nvSpPr>
          <p:spPr>
            <a:xfrm>
              <a:off x="3157475" y="870106"/>
              <a:ext cx="52098" cy="52098"/>
            </a:xfrm>
            <a:custGeom>
              <a:avLst/>
              <a:gdLst/>
              <a:ahLst/>
              <a:cxnLst/>
              <a:rect l="l" t="t" r="r" b="b"/>
              <a:pathLst>
                <a:path w="1869" h="1869" extrusionOk="0">
                  <a:moveTo>
                    <a:pt x="0" y="1"/>
                  </a:moveTo>
                  <a:lnTo>
                    <a:pt x="67" y="935"/>
                  </a:lnTo>
                  <a:lnTo>
                    <a:pt x="1702" y="1869"/>
                  </a:lnTo>
                  <a:lnTo>
                    <a:pt x="1868" y="56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2;p30">
              <a:extLst>
                <a:ext uri="{FF2B5EF4-FFF2-40B4-BE49-F238E27FC236}">
                  <a16:creationId xmlns:a16="http://schemas.microsoft.com/office/drawing/2014/main" id="{150254FB-9A28-1D2A-845E-5449DC3BFB07}"/>
                </a:ext>
              </a:extLst>
            </p:cNvPr>
            <p:cNvSpPr/>
            <p:nvPr/>
          </p:nvSpPr>
          <p:spPr>
            <a:xfrm>
              <a:off x="3150952" y="968285"/>
              <a:ext cx="127417" cy="43206"/>
            </a:xfrm>
            <a:custGeom>
              <a:avLst/>
              <a:gdLst/>
              <a:ahLst/>
              <a:cxnLst/>
              <a:rect l="l" t="t" r="r" b="b"/>
              <a:pathLst>
                <a:path w="4571" h="1550" extrusionOk="0">
                  <a:moveTo>
                    <a:pt x="143" y="1"/>
                  </a:moveTo>
                  <a:cubicBezTo>
                    <a:pt x="98" y="1"/>
                    <a:pt x="58" y="24"/>
                    <a:pt x="34" y="48"/>
                  </a:cubicBezTo>
                  <a:cubicBezTo>
                    <a:pt x="1" y="115"/>
                    <a:pt x="34" y="181"/>
                    <a:pt x="68" y="215"/>
                  </a:cubicBezTo>
                  <a:cubicBezTo>
                    <a:pt x="1435" y="982"/>
                    <a:pt x="2903" y="1449"/>
                    <a:pt x="4471" y="1549"/>
                  </a:cubicBezTo>
                  <a:cubicBezTo>
                    <a:pt x="4538" y="1549"/>
                    <a:pt x="4571" y="1482"/>
                    <a:pt x="4571" y="1416"/>
                  </a:cubicBezTo>
                  <a:cubicBezTo>
                    <a:pt x="4571" y="1349"/>
                    <a:pt x="4538" y="1282"/>
                    <a:pt x="4471" y="1282"/>
                  </a:cubicBezTo>
                  <a:cubicBezTo>
                    <a:pt x="2970" y="1182"/>
                    <a:pt x="1535" y="748"/>
                    <a:pt x="201" y="15"/>
                  </a:cubicBezTo>
                  <a:cubicBezTo>
                    <a:pt x="182" y="5"/>
                    <a:pt x="16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23;p30">
              <a:extLst>
                <a:ext uri="{FF2B5EF4-FFF2-40B4-BE49-F238E27FC236}">
                  <a16:creationId xmlns:a16="http://schemas.microsoft.com/office/drawing/2014/main" id="{DD9EDE38-6154-0BF4-FFFC-B6B92B86DC0C}"/>
                </a:ext>
              </a:extLst>
            </p:cNvPr>
            <p:cNvSpPr/>
            <p:nvPr/>
          </p:nvSpPr>
          <p:spPr>
            <a:xfrm>
              <a:off x="3797226" y="1280746"/>
              <a:ext cx="26983" cy="152894"/>
            </a:xfrm>
            <a:custGeom>
              <a:avLst/>
              <a:gdLst/>
              <a:ahLst/>
              <a:cxnLst/>
              <a:rect l="l" t="t" r="r" b="b"/>
              <a:pathLst>
                <a:path w="968" h="5485" extrusionOk="0">
                  <a:moveTo>
                    <a:pt x="138" y="1"/>
                  </a:moveTo>
                  <a:cubicBezTo>
                    <a:pt x="123" y="1"/>
                    <a:pt x="109" y="5"/>
                    <a:pt x="100" y="14"/>
                  </a:cubicBezTo>
                  <a:cubicBezTo>
                    <a:pt x="34" y="47"/>
                    <a:pt x="0" y="114"/>
                    <a:pt x="34" y="180"/>
                  </a:cubicBezTo>
                  <a:cubicBezTo>
                    <a:pt x="300" y="914"/>
                    <a:pt x="867" y="3416"/>
                    <a:pt x="467" y="5351"/>
                  </a:cubicBezTo>
                  <a:cubicBezTo>
                    <a:pt x="467" y="5384"/>
                    <a:pt x="501" y="5451"/>
                    <a:pt x="567" y="5484"/>
                  </a:cubicBezTo>
                  <a:lnTo>
                    <a:pt x="601" y="5484"/>
                  </a:lnTo>
                  <a:cubicBezTo>
                    <a:pt x="634" y="5484"/>
                    <a:pt x="701" y="5451"/>
                    <a:pt x="701" y="5384"/>
                  </a:cubicBezTo>
                  <a:cubicBezTo>
                    <a:pt x="968" y="3616"/>
                    <a:pt x="801" y="1782"/>
                    <a:pt x="234" y="80"/>
                  </a:cubicBezTo>
                  <a:cubicBezTo>
                    <a:pt x="234" y="31"/>
                    <a:pt x="180"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24;p30">
              <a:extLst>
                <a:ext uri="{FF2B5EF4-FFF2-40B4-BE49-F238E27FC236}">
                  <a16:creationId xmlns:a16="http://schemas.microsoft.com/office/drawing/2014/main" id="{E63C7338-C4C9-2027-449B-0B59BFDB30A8}"/>
                </a:ext>
              </a:extLst>
            </p:cNvPr>
            <p:cNvSpPr/>
            <p:nvPr/>
          </p:nvSpPr>
          <p:spPr>
            <a:xfrm>
              <a:off x="3444791" y="1195892"/>
              <a:ext cx="79081" cy="198693"/>
            </a:xfrm>
            <a:custGeom>
              <a:avLst/>
              <a:gdLst/>
              <a:ahLst/>
              <a:cxnLst/>
              <a:rect l="l" t="t" r="r" b="b"/>
              <a:pathLst>
                <a:path w="2837" h="7128" extrusionOk="0">
                  <a:moveTo>
                    <a:pt x="1521" y="0"/>
                  </a:moveTo>
                  <a:cubicBezTo>
                    <a:pt x="1486" y="0"/>
                    <a:pt x="1455" y="16"/>
                    <a:pt x="1435" y="55"/>
                  </a:cubicBezTo>
                  <a:cubicBezTo>
                    <a:pt x="268" y="1590"/>
                    <a:pt x="1" y="3658"/>
                    <a:pt x="768" y="5459"/>
                  </a:cubicBezTo>
                  <a:cubicBezTo>
                    <a:pt x="1202" y="6427"/>
                    <a:pt x="1936" y="7060"/>
                    <a:pt x="2703" y="7127"/>
                  </a:cubicBezTo>
                  <a:cubicBezTo>
                    <a:pt x="2736" y="7127"/>
                    <a:pt x="2803" y="7060"/>
                    <a:pt x="2836" y="7027"/>
                  </a:cubicBezTo>
                  <a:cubicBezTo>
                    <a:pt x="2836" y="6960"/>
                    <a:pt x="2769" y="6894"/>
                    <a:pt x="2703" y="6894"/>
                  </a:cubicBezTo>
                  <a:cubicBezTo>
                    <a:pt x="2036" y="6827"/>
                    <a:pt x="1402" y="6260"/>
                    <a:pt x="1002" y="5393"/>
                  </a:cubicBezTo>
                  <a:cubicBezTo>
                    <a:pt x="268" y="3658"/>
                    <a:pt x="501" y="1690"/>
                    <a:pt x="1602" y="189"/>
                  </a:cubicBezTo>
                  <a:cubicBezTo>
                    <a:pt x="1669" y="122"/>
                    <a:pt x="1635" y="55"/>
                    <a:pt x="1602" y="22"/>
                  </a:cubicBezTo>
                  <a:cubicBezTo>
                    <a:pt x="1574" y="8"/>
                    <a:pt x="1547" y="0"/>
                    <a:pt x="1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25;p30">
              <a:extLst>
                <a:ext uri="{FF2B5EF4-FFF2-40B4-BE49-F238E27FC236}">
                  <a16:creationId xmlns:a16="http://schemas.microsoft.com/office/drawing/2014/main" id="{7B8C1686-3229-00D1-6A55-0639BF9E9F75}"/>
                </a:ext>
              </a:extLst>
            </p:cNvPr>
            <p:cNvSpPr/>
            <p:nvPr/>
          </p:nvSpPr>
          <p:spPr>
            <a:xfrm>
              <a:off x="2965912" y="1188086"/>
              <a:ext cx="162762" cy="155347"/>
            </a:xfrm>
            <a:custGeom>
              <a:avLst/>
              <a:gdLst/>
              <a:ahLst/>
              <a:cxnLst/>
              <a:rect l="l" t="t" r="r" b="b"/>
              <a:pathLst>
                <a:path w="5839" h="5573" extrusionOk="0">
                  <a:moveTo>
                    <a:pt x="5615" y="1"/>
                  </a:moveTo>
                  <a:cubicBezTo>
                    <a:pt x="2754" y="1"/>
                    <a:pt x="430" y="3128"/>
                    <a:pt x="1" y="5439"/>
                  </a:cubicBezTo>
                  <a:cubicBezTo>
                    <a:pt x="1" y="5506"/>
                    <a:pt x="34" y="5539"/>
                    <a:pt x="101" y="5573"/>
                  </a:cubicBezTo>
                  <a:lnTo>
                    <a:pt x="134" y="5573"/>
                  </a:lnTo>
                  <a:cubicBezTo>
                    <a:pt x="168" y="5573"/>
                    <a:pt x="234" y="5539"/>
                    <a:pt x="234" y="5472"/>
                  </a:cubicBezTo>
                  <a:cubicBezTo>
                    <a:pt x="663" y="3261"/>
                    <a:pt x="2888" y="234"/>
                    <a:pt x="5616" y="234"/>
                  </a:cubicBezTo>
                  <a:cubicBezTo>
                    <a:pt x="5646" y="234"/>
                    <a:pt x="5675" y="235"/>
                    <a:pt x="5705" y="235"/>
                  </a:cubicBezTo>
                  <a:cubicBezTo>
                    <a:pt x="5772" y="235"/>
                    <a:pt x="5838" y="202"/>
                    <a:pt x="5838" y="135"/>
                  </a:cubicBezTo>
                  <a:cubicBezTo>
                    <a:pt x="5838" y="69"/>
                    <a:pt x="5772" y="2"/>
                    <a:pt x="5705" y="2"/>
                  </a:cubicBezTo>
                  <a:cubicBezTo>
                    <a:pt x="5675" y="1"/>
                    <a:pt x="5645"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6;p30">
              <a:extLst>
                <a:ext uri="{FF2B5EF4-FFF2-40B4-BE49-F238E27FC236}">
                  <a16:creationId xmlns:a16="http://schemas.microsoft.com/office/drawing/2014/main" id="{7DBA4EC3-D1F6-4D27-1619-86CB0D140543}"/>
                </a:ext>
              </a:extLst>
            </p:cNvPr>
            <p:cNvSpPr/>
            <p:nvPr/>
          </p:nvSpPr>
          <p:spPr>
            <a:xfrm>
              <a:off x="4052012" y="1163946"/>
              <a:ext cx="80921" cy="40001"/>
            </a:xfrm>
            <a:custGeom>
              <a:avLst/>
              <a:gdLst/>
              <a:ahLst/>
              <a:cxnLst/>
              <a:rect l="l" t="t" r="r" b="b"/>
              <a:pathLst>
                <a:path w="2903" h="1435" extrusionOk="0">
                  <a:moveTo>
                    <a:pt x="133" y="1"/>
                  </a:moveTo>
                  <a:cubicBezTo>
                    <a:pt x="33" y="34"/>
                    <a:pt x="0" y="101"/>
                    <a:pt x="33" y="167"/>
                  </a:cubicBezTo>
                  <a:cubicBezTo>
                    <a:pt x="167" y="968"/>
                    <a:pt x="1334" y="1168"/>
                    <a:pt x="2302" y="1335"/>
                  </a:cubicBezTo>
                  <a:lnTo>
                    <a:pt x="2735" y="1435"/>
                  </a:lnTo>
                  <a:lnTo>
                    <a:pt x="2769" y="1435"/>
                  </a:lnTo>
                  <a:cubicBezTo>
                    <a:pt x="2835" y="1402"/>
                    <a:pt x="2869" y="1368"/>
                    <a:pt x="2902" y="1335"/>
                  </a:cubicBezTo>
                  <a:cubicBezTo>
                    <a:pt x="2902" y="1268"/>
                    <a:pt x="2869" y="1201"/>
                    <a:pt x="2802" y="1168"/>
                  </a:cubicBezTo>
                  <a:cubicBezTo>
                    <a:pt x="2669" y="1168"/>
                    <a:pt x="2502" y="1135"/>
                    <a:pt x="2335" y="1101"/>
                  </a:cubicBezTo>
                  <a:cubicBezTo>
                    <a:pt x="1468" y="935"/>
                    <a:pt x="367" y="768"/>
                    <a:pt x="267" y="101"/>
                  </a:cubicBezTo>
                  <a:cubicBezTo>
                    <a:pt x="234" y="34"/>
                    <a:pt x="16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7;p30">
              <a:extLst>
                <a:ext uri="{FF2B5EF4-FFF2-40B4-BE49-F238E27FC236}">
                  <a16:creationId xmlns:a16="http://schemas.microsoft.com/office/drawing/2014/main" id="{0B6CC2DC-D6D2-57F5-1CB9-69BDF385EAC1}"/>
                </a:ext>
              </a:extLst>
            </p:cNvPr>
            <p:cNvSpPr/>
            <p:nvPr/>
          </p:nvSpPr>
          <p:spPr>
            <a:xfrm>
              <a:off x="2667445" y="1044163"/>
              <a:ext cx="81311" cy="134692"/>
            </a:xfrm>
            <a:custGeom>
              <a:avLst/>
              <a:gdLst/>
              <a:ahLst/>
              <a:cxnLst/>
              <a:rect l="l" t="t" r="r" b="b"/>
              <a:pathLst>
                <a:path w="2917" h="4832" extrusionOk="0">
                  <a:moveTo>
                    <a:pt x="2732" y="0"/>
                  </a:moveTo>
                  <a:cubicBezTo>
                    <a:pt x="2710" y="0"/>
                    <a:pt x="2688" y="8"/>
                    <a:pt x="2669" y="28"/>
                  </a:cubicBezTo>
                  <a:cubicBezTo>
                    <a:pt x="1335" y="962"/>
                    <a:pt x="0" y="2963"/>
                    <a:pt x="67" y="4698"/>
                  </a:cubicBezTo>
                  <a:cubicBezTo>
                    <a:pt x="67" y="4765"/>
                    <a:pt x="134" y="4831"/>
                    <a:pt x="200" y="4831"/>
                  </a:cubicBezTo>
                  <a:cubicBezTo>
                    <a:pt x="267" y="4798"/>
                    <a:pt x="334" y="4765"/>
                    <a:pt x="334" y="4698"/>
                  </a:cubicBezTo>
                  <a:cubicBezTo>
                    <a:pt x="267" y="3030"/>
                    <a:pt x="1568" y="1095"/>
                    <a:pt x="2836" y="195"/>
                  </a:cubicBezTo>
                  <a:cubicBezTo>
                    <a:pt x="2916" y="141"/>
                    <a:pt x="2824" y="0"/>
                    <a:pt x="2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28;p30">
              <a:extLst>
                <a:ext uri="{FF2B5EF4-FFF2-40B4-BE49-F238E27FC236}">
                  <a16:creationId xmlns:a16="http://schemas.microsoft.com/office/drawing/2014/main" id="{FF686C42-F87F-3802-1D9F-9F1B3ABBCCCD}"/>
                </a:ext>
              </a:extLst>
            </p:cNvPr>
            <p:cNvSpPr/>
            <p:nvPr/>
          </p:nvSpPr>
          <p:spPr>
            <a:xfrm>
              <a:off x="2380100" y="734685"/>
              <a:ext cx="81311" cy="33227"/>
            </a:xfrm>
            <a:custGeom>
              <a:avLst/>
              <a:gdLst/>
              <a:ahLst/>
              <a:cxnLst/>
              <a:rect l="l" t="t" r="r" b="b"/>
              <a:pathLst>
                <a:path w="2917" h="1192" extrusionOk="0">
                  <a:moveTo>
                    <a:pt x="2767" y="0"/>
                  </a:moveTo>
                  <a:cubicBezTo>
                    <a:pt x="2734" y="0"/>
                    <a:pt x="2699" y="16"/>
                    <a:pt x="2669" y="55"/>
                  </a:cubicBezTo>
                  <a:cubicBezTo>
                    <a:pt x="2316" y="599"/>
                    <a:pt x="1474" y="944"/>
                    <a:pt x="669" y="944"/>
                  </a:cubicBezTo>
                  <a:cubicBezTo>
                    <a:pt x="487" y="944"/>
                    <a:pt x="307" y="926"/>
                    <a:pt x="134" y="889"/>
                  </a:cubicBezTo>
                  <a:cubicBezTo>
                    <a:pt x="116" y="880"/>
                    <a:pt x="101" y="876"/>
                    <a:pt x="87" y="876"/>
                  </a:cubicBezTo>
                  <a:cubicBezTo>
                    <a:pt x="50" y="876"/>
                    <a:pt x="25" y="907"/>
                    <a:pt x="1" y="956"/>
                  </a:cubicBezTo>
                  <a:cubicBezTo>
                    <a:pt x="1" y="1023"/>
                    <a:pt x="34" y="1089"/>
                    <a:pt x="101" y="1123"/>
                  </a:cubicBezTo>
                  <a:cubicBezTo>
                    <a:pt x="301" y="1156"/>
                    <a:pt x="501" y="1189"/>
                    <a:pt x="701" y="1189"/>
                  </a:cubicBezTo>
                  <a:cubicBezTo>
                    <a:pt x="734" y="1191"/>
                    <a:pt x="766" y="1191"/>
                    <a:pt x="798" y="1191"/>
                  </a:cubicBezTo>
                  <a:cubicBezTo>
                    <a:pt x="1597" y="1191"/>
                    <a:pt x="2357" y="798"/>
                    <a:pt x="2870" y="189"/>
                  </a:cubicBezTo>
                  <a:cubicBezTo>
                    <a:pt x="2917" y="94"/>
                    <a:pt x="2847" y="0"/>
                    <a:pt x="2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9;p30">
              <a:extLst>
                <a:ext uri="{FF2B5EF4-FFF2-40B4-BE49-F238E27FC236}">
                  <a16:creationId xmlns:a16="http://schemas.microsoft.com/office/drawing/2014/main" id="{4F38F000-28C0-64C0-AAC9-6AA30442D1C4}"/>
                </a:ext>
              </a:extLst>
            </p:cNvPr>
            <p:cNvSpPr/>
            <p:nvPr/>
          </p:nvSpPr>
          <p:spPr>
            <a:xfrm>
              <a:off x="3020771" y="1293206"/>
              <a:ext cx="356159" cy="413804"/>
            </a:xfrm>
            <a:custGeom>
              <a:avLst/>
              <a:gdLst/>
              <a:ahLst/>
              <a:cxnLst/>
              <a:rect l="l" t="t" r="r" b="b"/>
              <a:pathLst>
                <a:path w="12777" h="14845" extrusionOk="0">
                  <a:moveTo>
                    <a:pt x="7406" y="0"/>
                  </a:moveTo>
                  <a:cubicBezTo>
                    <a:pt x="4137" y="0"/>
                    <a:pt x="1035" y="3303"/>
                    <a:pt x="501" y="7406"/>
                  </a:cubicBezTo>
                  <a:cubicBezTo>
                    <a:pt x="1" y="11508"/>
                    <a:pt x="2236" y="14844"/>
                    <a:pt x="5538" y="14844"/>
                  </a:cubicBezTo>
                  <a:cubicBezTo>
                    <a:pt x="6005" y="14844"/>
                    <a:pt x="6506" y="14778"/>
                    <a:pt x="6939" y="14644"/>
                  </a:cubicBezTo>
                  <a:cubicBezTo>
                    <a:pt x="9675" y="13877"/>
                    <a:pt x="12010" y="10941"/>
                    <a:pt x="12477" y="7439"/>
                  </a:cubicBezTo>
                  <a:cubicBezTo>
                    <a:pt x="12777" y="5504"/>
                    <a:pt x="12310" y="3536"/>
                    <a:pt x="11176" y="1935"/>
                  </a:cubicBezTo>
                  <a:cubicBezTo>
                    <a:pt x="10308" y="734"/>
                    <a:pt x="8907" y="0"/>
                    <a:pt x="7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0;p30">
              <a:extLst>
                <a:ext uri="{FF2B5EF4-FFF2-40B4-BE49-F238E27FC236}">
                  <a16:creationId xmlns:a16="http://schemas.microsoft.com/office/drawing/2014/main" id="{DA323CE6-387C-DA64-5650-EC001CEDEB86}"/>
                </a:ext>
              </a:extLst>
            </p:cNvPr>
            <p:cNvSpPr/>
            <p:nvPr/>
          </p:nvSpPr>
          <p:spPr>
            <a:xfrm>
              <a:off x="3092385" y="1336776"/>
              <a:ext cx="281761" cy="364661"/>
            </a:xfrm>
            <a:custGeom>
              <a:avLst/>
              <a:gdLst/>
              <a:ahLst/>
              <a:cxnLst/>
              <a:rect l="l" t="t" r="r" b="b"/>
              <a:pathLst>
                <a:path w="10108" h="13082" extrusionOk="0">
                  <a:moveTo>
                    <a:pt x="6719" y="1"/>
                  </a:moveTo>
                  <a:cubicBezTo>
                    <a:pt x="3538" y="1"/>
                    <a:pt x="693" y="2823"/>
                    <a:pt x="334" y="6410"/>
                  </a:cubicBezTo>
                  <a:cubicBezTo>
                    <a:pt x="0" y="9612"/>
                    <a:pt x="1768" y="12381"/>
                    <a:pt x="4404" y="13081"/>
                  </a:cubicBezTo>
                  <a:cubicBezTo>
                    <a:pt x="4937" y="12914"/>
                    <a:pt x="5438" y="12681"/>
                    <a:pt x="5938" y="12414"/>
                  </a:cubicBezTo>
                  <a:cubicBezTo>
                    <a:pt x="7939" y="11146"/>
                    <a:pt x="9541" y="8678"/>
                    <a:pt x="9908" y="5876"/>
                  </a:cubicBezTo>
                  <a:cubicBezTo>
                    <a:pt x="10108" y="4508"/>
                    <a:pt x="9941" y="3141"/>
                    <a:pt x="9474" y="1840"/>
                  </a:cubicBezTo>
                  <a:cubicBezTo>
                    <a:pt x="9274" y="1306"/>
                    <a:pt x="8974" y="806"/>
                    <a:pt x="8640" y="339"/>
                  </a:cubicBezTo>
                  <a:cubicBezTo>
                    <a:pt x="8073" y="138"/>
                    <a:pt x="7506" y="5"/>
                    <a:pt x="6939" y="5"/>
                  </a:cubicBezTo>
                  <a:cubicBezTo>
                    <a:pt x="6865" y="2"/>
                    <a:pt x="6792" y="1"/>
                    <a:pt x="67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1;p30">
              <a:extLst>
                <a:ext uri="{FF2B5EF4-FFF2-40B4-BE49-F238E27FC236}">
                  <a16:creationId xmlns:a16="http://schemas.microsoft.com/office/drawing/2014/main" id="{11D0B1F9-3E24-B4BF-8C56-64ACA4DF0CDF}"/>
                </a:ext>
              </a:extLst>
            </p:cNvPr>
            <p:cNvSpPr/>
            <p:nvPr/>
          </p:nvSpPr>
          <p:spPr>
            <a:xfrm>
              <a:off x="3184431" y="1388040"/>
              <a:ext cx="188797" cy="294778"/>
            </a:xfrm>
            <a:custGeom>
              <a:avLst/>
              <a:gdLst/>
              <a:ahLst/>
              <a:cxnLst/>
              <a:rect l="l" t="t" r="r" b="b"/>
              <a:pathLst>
                <a:path w="6773" h="10575" extrusionOk="0">
                  <a:moveTo>
                    <a:pt x="6139" y="1"/>
                  </a:moveTo>
                  <a:cubicBezTo>
                    <a:pt x="6038" y="34"/>
                    <a:pt x="5938" y="34"/>
                    <a:pt x="5838" y="34"/>
                  </a:cubicBezTo>
                  <a:cubicBezTo>
                    <a:pt x="2603" y="368"/>
                    <a:pt x="1" y="3170"/>
                    <a:pt x="68" y="6272"/>
                  </a:cubicBezTo>
                  <a:cubicBezTo>
                    <a:pt x="68" y="8040"/>
                    <a:pt x="1068" y="9708"/>
                    <a:pt x="2636" y="10575"/>
                  </a:cubicBezTo>
                  <a:cubicBezTo>
                    <a:pt x="4637" y="9307"/>
                    <a:pt x="6239" y="6839"/>
                    <a:pt x="6606" y="4037"/>
                  </a:cubicBezTo>
                  <a:cubicBezTo>
                    <a:pt x="6772" y="2669"/>
                    <a:pt x="6639" y="1302"/>
                    <a:pt x="6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2;p30">
              <a:extLst>
                <a:ext uri="{FF2B5EF4-FFF2-40B4-BE49-F238E27FC236}">
                  <a16:creationId xmlns:a16="http://schemas.microsoft.com/office/drawing/2014/main" id="{A559DEF7-13DC-F006-E266-57AA7A29A343}"/>
                </a:ext>
              </a:extLst>
            </p:cNvPr>
            <p:cNvSpPr/>
            <p:nvPr/>
          </p:nvSpPr>
          <p:spPr>
            <a:xfrm>
              <a:off x="3082154" y="1410313"/>
              <a:ext cx="201815" cy="165159"/>
            </a:xfrm>
            <a:custGeom>
              <a:avLst/>
              <a:gdLst/>
              <a:ahLst/>
              <a:cxnLst/>
              <a:rect l="l" t="t" r="r" b="b"/>
              <a:pathLst>
                <a:path w="7240" h="5925" extrusionOk="0">
                  <a:moveTo>
                    <a:pt x="2753" y="1"/>
                  </a:moveTo>
                  <a:cubicBezTo>
                    <a:pt x="2265" y="1"/>
                    <a:pt x="1733" y="201"/>
                    <a:pt x="1268" y="603"/>
                  </a:cubicBezTo>
                  <a:cubicBezTo>
                    <a:pt x="334" y="1403"/>
                    <a:pt x="1" y="2704"/>
                    <a:pt x="568" y="3538"/>
                  </a:cubicBezTo>
                  <a:lnTo>
                    <a:pt x="1935" y="5473"/>
                  </a:lnTo>
                  <a:cubicBezTo>
                    <a:pt x="2141" y="5772"/>
                    <a:pt x="2462" y="5924"/>
                    <a:pt x="2792" y="5924"/>
                  </a:cubicBezTo>
                  <a:cubicBezTo>
                    <a:pt x="3051" y="5924"/>
                    <a:pt x="3316" y="5830"/>
                    <a:pt x="3536" y="5640"/>
                  </a:cubicBezTo>
                  <a:lnTo>
                    <a:pt x="6005" y="3538"/>
                  </a:lnTo>
                  <a:cubicBezTo>
                    <a:pt x="6939" y="2704"/>
                    <a:pt x="7239" y="1403"/>
                    <a:pt x="6672" y="603"/>
                  </a:cubicBezTo>
                  <a:cubicBezTo>
                    <a:pt x="6392" y="203"/>
                    <a:pt x="5957" y="7"/>
                    <a:pt x="5474" y="7"/>
                  </a:cubicBezTo>
                  <a:cubicBezTo>
                    <a:pt x="5150" y="7"/>
                    <a:pt x="4805" y="95"/>
                    <a:pt x="4470" y="269"/>
                  </a:cubicBezTo>
                  <a:cubicBezTo>
                    <a:pt x="4345" y="325"/>
                    <a:pt x="4208" y="351"/>
                    <a:pt x="4072" y="351"/>
                  </a:cubicBezTo>
                  <a:cubicBezTo>
                    <a:pt x="3881" y="351"/>
                    <a:pt x="3692" y="300"/>
                    <a:pt x="3536" y="202"/>
                  </a:cubicBezTo>
                  <a:cubicBezTo>
                    <a:pt x="3304" y="68"/>
                    <a:pt x="3036" y="1"/>
                    <a:pt x="2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3;p30">
              <a:extLst>
                <a:ext uri="{FF2B5EF4-FFF2-40B4-BE49-F238E27FC236}">
                  <a16:creationId xmlns:a16="http://schemas.microsoft.com/office/drawing/2014/main" id="{24FCE078-05F9-90EC-6F18-060B48F4778D}"/>
                </a:ext>
              </a:extLst>
            </p:cNvPr>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34;p30">
              <a:extLst>
                <a:ext uri="{FF2B5EF4-FFF2-40B4-BE49-F238E27FC236}">
                  <a16:creationId xmlns:a16="http://schemas.microsoft.com/office/drawing/2014/main" id="{8EF2D8D1-933B-AA10-A1FC-689C723D0388}"/>
                </a:ext>
              </a:extLst>
            </p:cNvPr>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5;p30">
              <a:extLst>
                <a:ext uri="{FF2B5EF4-FFF2-40B4-BE49-F238E27FC236}">
                  <a16:creationId xmlns:a16="http://schemas.microsoft.com/office/drawing/2014/main" id="{32F548E7-BCB8-BADC-56F7-BEC7AB4A411C}"/>
                </a:ext>
              </a:extLst>
            </p:cNvPr>
            <p:cNvSpPr/>
            <p:nvPr/>
          </p:nvSpPr>
          <p:spPr>
            <a:xfrm>
              <a:off x="2916683" y="2064978"/>
              <a:ext cx="441651" cy="2490130"/>
            </a:xfrm>
            <a:custGeom>
              <a:avLst/>
              <a:gdLst/>
              <a:ahLst/>
              <a:cxnLst/>
              <a:rect l="l" t="t" r="r" b="b"/>
              <a:pathLst>
                <a:path w="15844" h="89332" extrusionOk="0">
                  <a:moveTo>
                    <a:pt x="2608" y="0"/>
                  </a:moveTo>
                  <a:cubicBezTo>
                    <a:pt x="1167" y="0"/>
                    <a:pt x="0" y="1188"/>
                    <a:pt x="99" y="2636"/>
                  </a:cubicBezTo>
                  <a:cubicBezTo>
                    <a:pt x="366" y="9641"/>
                    <a:pt x="1267" y="28721"/>
                    <a:pt x="3401" y="38595"/>
                  </a:cubicBezTo>
                  <a:cubicBezTo>
                    <a:pt x="4669" y="51804"/>
                    <a:pt x="6670" y="89331"/>
                    <a:pt x="6670" y="89331"/>
                  </a:cubicBezTo>
                  <a:lnTo>
                    <a:pt x="15844" y="89331"/>
                  </a:lnTo>
                  <a:cubicBezTo>
                    <a:pt x="15844" y="89331"/>
                    <a:pt x="12908" y="47568"/>
                    <a:pt x="10006" y="38595"/>
                  </a:cubicBezTo>
                  <a:cubicBezTo>
                    <a:pt x="12975" y="30556"/>
                    <a:pt x="12208" y="1"/>
                    <a:pt x="12208" y="1"/>
                  </a:cubicBezTo>
                  <a:lnTo>
                    <a:pt x="2668" y="1"/>
                  </a:lnTo>
                  <a:cubicBezTo>
                    <a:pt x="2648" y="0"/>
                    <a:pt x="2628"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36;p30">
              <a:extLst>
                <a:ext uri="{FF2B5EF4-FFF2-40B4-BE49-F238E27FC236}">
                  <a16:creationId xmlns:a16="http://schemas.microsoft.com/office/drawing/2014/main" id="{E8D002A0-D8F8-4AAE-3415-D4F7CBD95762}"/>
                </a:ext>
              </a:extLst>
            </p:cNvPr>
            <p:cNvSpPr/>
            <p:nvPr/>
          </p:nvSpPr>
          <p:spPr>
            <a:xfrm>
              <a:off x="3182591" y="2364393"/>
              <a:ext cx="75346" cy="611856"/>
            </a:xfrm>
            <a:custGeom>
              <a:avLst/>
              <a:gdLst/>
              <a:ahLst/>
              <a:cxnLst/>
              <a:rect l="l" t="t" r="r" b="b"/>
              <a:pathLst>
                <a:path w="2703" h="21950" extrusionOk="0">
                  <a:moveTo>
                    <a:pt x="33" y="1"/>
                  </a:moveTo>
                  <a:cubicBezTo>
                    <a:pt x="33" y="1"/>
                    <a:pt x="0" y="13644"/>
                    <a:pt x="1701" y="21950"/>
                  </a:cubicBezTo>
                  <a:cubicBezTo>
                    <a:pt x="2335" y="16946"/>
                    <a:pt x="2602" y="10342"/>
                    <a:pt x="2702" y="4371"/>
                  </a:cubicBezTo>
                  <a:lnTo>
                    <a:pt x="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37;p30">
              <a:extLst>
                <a:ext uri="{FF2B5EF4-FFF2-40B4-BE49-F238E27FC236}">
                  <a16:creationId xmlns:a16="http://schemas.microsoft.com/office/drawing/2014/main" id="{00F2C4E5-BA59-8015-3EEE-52199F4C1ABC}"/>
                </a:ext>
              </a:extLst>
            </p:cNvPr>
            <p:cNvSpPr/>
            <p:nvPr/>
          </p:nvSpPr>
          <p:spPr>
            <a:xfrm>
              <a:off x="3061693" y="2064978"/>
              <a:ext cx="820138" cy="2490130"/>
            </a:xfrm>
            <a:custGeom>
              <a:avLst/>
              <a:gdLst/>
              <a:ahLst/>
              <a:cxnLst/>
              <a:rect l="l" t="t" r="r" b="b"/>
              <a:pathLst>
                <a:path w="29422" h="89332" extrusionOk="0">
                  <a:moveTo>
                    <a:pt x="1" y="1"/>
                  </a:moveTo>
                  <a:cubicBezTo>
                    <a:pt x="1" y="1"/>
                    <a:pt x="6539" y="30556"/>
                    <a:pt x="11109" y="38595"/>
                  </a:cubicBezTo>
                  <a:cubicBezTo>
                    <a:pt x="13077" y="57742"/>
                    <a:pt x="20248" y="89331"/>
                    <a:pt x="20248" y="89331"/>
                  </a:cubicBezTo>
                  <a:lnTo>
                    <a:pt x="29422" y="89331"/>
                  </a:lnTo>
                  <a:cubicBezTo>
                    <a:pt x="29422" y="89331"/>
                    <a:pt x="22050" y="50470"/>
                    <a:pt x="18314" y="38595"/>
                  </a:cubicBezTo>
                  <a:cubicBezTo>
                    <a:pt x="18447" y="28721"/>
                    <a:pt x="14911" y="9641"/>
                    <a:pt x="13777" y="2636"/>
                  </a:cubicBezTo>
                  <a:cubicBezTo>
                    <a:pt x="13510" y="1135"/>
                    <a:pt x="12209" y="1"/>
                    <a:pt x="10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38;p30">
              <a:extLst>
                <a:ext uri="{FF2B5EF4-FFF2-40B4-BE49-F238E27FC236}">
                  <a16:creationId xmlns:a16="http://schemas.microsoft.com/office/drawing/2014/main" id="{911BD989-CE28-4456-671D-44C1547FDE77}"/>
                </a:ext>
              </a:extLst>
            </p:cNvPr>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39;p30">
              <a:extLst>
                <a:ext uri="{FF2B5EF4-FFF2-40B4-BE49-F238E27FC236}">
                  <a16:creationId xmlns:a16="http://schemas.microsoft.com/office/drawing/2014/main" id="{8A4CA9CB-1CBA-A7B1-21B1-E00232688083}"/>
                </a:ext>
              </a:extLst>
            </p:cNvPr>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40;p30">
              <a:extLst>
                <a:ext uri="{FF2B5EF4-FFF2-40B4-BE49-F238E27FC236}">
                  <a16:creationId xmlns:a16="http://schemas.microsoft.com/office/drawing/2014/main" id="{FC7F8579-9ECF-AC09-B5FF-A485ED16240E}"/>
                </a:ext>
              </a:extLst>
            </p:cNvPr>
            <p:cNvSpPr/>
            <p:nvPr/>
          </p:nvSpPr>
          <p:spPr>
            <a:xfrm>
              <a:off x="3564741" y="4466820"/>
              <a:ext cx="178567" cy="88364"/>
            </a:xfrm>
            <a:custGeom>
              <a:avLst/>
              <a:gdLst/>
              <a:ahLst/>
              <a:cxnLst/>
              <a:rect l="l" t="t" r="r" b="b"/>
              <a:pathLst>
                <a:path w="6406" h="3170" extrusionOk="0">
                  <a:moveTo>
                    <a:pt x="3136" y="0"/>
                  </a:moveTo>
                  <a:cubicBezTo>
                    <a:pt x="1402" y="0"/>
                    <a:pt x="1" y="1435"/>
                    <a:pt x="101" y="3169"/>
                  </a:cubicBezTo>
                  <a:lnTo>
                    <a:pt x="6405" y="3169"/>
                  </a:lnTo>
                  <a:cubicBezTo>
                    <a:pt x="6339" y="1401"/>
                    <a:pt x="4871" y="34"/>
                    <a:pt x="3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41;p30">
              <a:extLst>
                <a:ext uri="{FF2B5EF4-FFF2-40B4-BE49-F238E27FC236}">
                  <a16:creationId xmlns:a16="http://schemas.microsoft.com/office/drawing/2014/main" id="{A50CE1EE-B792-7B87-0A49-AED18DF3113A}"/>
                </a:ext>
              </a:extLst>
            </p:cNvPr>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42;p30">
              <a:extLst>
                <a:ext uri="{FF2B5EF4-FFF2-40B4-BE49-F238E27FC236}">
                  <a16:creationId xmlns:a16="http://schemas.microsoft.com/office/drawing/2014/main" id="{2B19E99D-94FD-D280-8E70-590C517279B9}"/>
                </a:ext>
              </a:extLst>
            </p:cNvPr>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43;p30">
              <a:extLst>
                <a:ext uri="{FF2B5EF4-FFF2-40B4-BE49-F238E27FC236}">
                  <a16:creationId xmlns:a16="http://schemas.microsoft.com/office/drawing/2014/main" id="{704EA94A-3329-B7B2-978E-465810A723B4}"/>
                </a:ext>
              </a:extLst>
            </p:cNvPr>
            <p:cNvSpPr/>
            <p:nvPr/>
          </p:nvSpPr>
          <p:spPr>
            <a:xfrm>
              <a:off x="3016144" y="4466820"/>
              <a:ext cx="175752" cy="88364"/>
            </a:xfrm>
            <a:custGeom>
              <a:avLst/>
              <a:gdLst/>
              <a:ahLst/>
              <a:cxnLst/>
              <a:rect l="l" t="t" r="r" b="b"/>
              <a:pathLst>
                <a:path w="6305" h="3170" extrusionOk="0">
                  <a:moveTo>
                    <a:pt x="3136" y="0"/>
                  </a:moveTo>
                  <a:cubicBezTo>
                    <a:pt x="1401" y="0"/>
                    <a:pt x="0" y="1401"/>
                    <a:pt x="0" y="3169"/>
                  </a:cubicBezTo>
                  <a:lnTo>
                    <a:pt x="6305" y="3169"/>
                  </a:lnTo>
                  <a:cubicBezTo>
                    <a:pt x="6305" y="1401"/>
                    <a:pt x="4904" y="0"/>
                    <a:pt x="3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44;p30">
              <a:extLst>
                <a:ext uri="{FF2B5EF4-FFF2-40B4-BE49-F238E27FC236}">
                  <a16:creationId xmlns:a16="http://schemas.microsoft.com/office/drawing/2014/main" id="{A8BCE3B0-5DFB-86DA-FB2D-415EBBF6EF21}"/>
                </a:ext>
              </a:extLst>
            </p:cNvPr>
            <p:cNvSpPr/>
            <p:nvPr/>
          </p:nvSpPr>
          <p:spPr>
            <a:xfrm>
              <a:off x="3166785" y="2106820"/>
              <a:ext cx="250150" cy="320144"/>
            </a:xfrm>
            <a:custGeom>
              <a:avLst/>
              <a:gdLst/>
              <a:ahLst/>
              <a:cxnLst/>
              <a:rect l="l" t="t" r="r" b="b"/>
              <a:pathLst>
                <a:path w="8974" h="11485" extrusionOk="0">
                  <a:moveTo>
                    <a:pt x="8840" y="1"/>
                  </a:moveTo>
                  <a:cubicBezTo>
                    <a:pt x="7372" y="1"/>
                    <a:pt x="5604" y="935"/>
                    <a:pt x="3970" y="2569"/>
                  </a:cubicBezTo>
                  <a:cubicBezTo>
                    <a:pt x="2035" y="4504"/>
                    <a:pt x="0" y="7806"/>
                    <a:pt x="0" y="11376"/>
                  </a:cubicBezTo>
                  <a:cubicBezTo>
                    <a:pt x="0" y="11442"/>
                    <a:pt x="33" y="11476"/>
                    <a:pt x="100" y="11476"/>
                  </a:cubicBezTo>
                  <a:cubicBezTo>
                    <a:pt x="112" y="11482"/>
                    <a:pt x="125" y="11485"/>
                    <a:pt x="136" y="11485"/>
                  </a:cubicBezTo>
                  <a:cubicBezTo>
                    <a:pt x="189" y="11485"/>
                    <a:pt x="234" y="11430"/>
                    <a:pt x="234" y="11376"/>
                  </a:cubicBezTo>
                  <a:cubicBezTo>
                    <a:pt x="234" y="7873"/>
                    <a:pt x="2268" y="4637"/>
                    <a:pt x="4170" y="2769"/>
                  </a:cubicBezTo>
                  <a:cubicBezTo>
                    <a:pt x="5771" y="1168"/>
                    <a:pt x="7472" y="268"/>
                    <a:pt x="8840" y="268"/>
                  </a:cubicBezTo>
                  <a:cubicBezTo>
                    <a:pt x="8906" y="268"/>
                    <a:pt x="8973" y="201"/>
                    <a:pt x="8973" y="134"/>
                  </a:cubicBezTo>
                  <a:cubicBezTo>
                    <a:pt x="8973" y="68"/>
                    <a:pt x="8906" y="1"/>
                    <a:pt x="8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45;p30">
              <a:extLst>
                <a:ext uri="{FF2B5EF4-FFF2-40B4-BE49-F238E27FC236}">
                  <a16:creationId xmlns:a16="http://schemas.microsoft.com/office/drawing/2014/main" id="{D4C51946-56A8-4800-B170-B2BFFD8949E8}"/>
                </a:ext>
              </a:extLst>
            </p:cNvPr>
            <p:cNvSpPr/>
            <p:nvPr/>
          </p:nvSpPr>
          <p:spPr>
            <a:xfrm>
              <a:off x="2950106" y="2207926"/>
              <a:ext cx="177647" cy="211348"/>
            </a:xfrm>
            <a:custGeom>
              <a:avLst/>
              <a:gdLst/>
              <a:ahLst/>
              <a:cxnLst/>
              <a:rect l="l" t="t" r="r" b="b"/>
              <a:pathLst>
                <a:path w="6373" h="7582" extrusionOk="0">
                  <a:moveTo>
                    <a:pt x="137" y="1"/>
                  </a:moveTo>
                  <a:cubicBezTo>
                    <a:pt x="125" y="1"/>
                    <a:pt x="113" y="4"/>
                    <a:pt x="101" y="10"/>
                  </a:cubicBezTo>
                  <a:cubicBezTo>
                    <a:pt x="34" y="10"/>
                    <a:pt x="1" y="76"/>
                    <a:pt x="1" y="143"/>
                  </a:cubicBezTo>
                  <a:cubicBezTo>
                    <a:pt x="368" y="2445"/>
                    <a:pt x="3270" y="6314"/>
                    <a:pt x="6172" y="7582"/>
                  </a:cubicBezTo>
                  <a:lnTo>
                    <a:pt x="6205" y="7582"/>
                  </a:lnTo>
                  <a:cubicBezTo>
                    <a:pt x="6339" y="7582"/>
                    <a:pt x="6372" y="7415"/>
                    <a:pt x="6272" y="7348"/>
                  </a:cubicBezTo>
                  <a:cubicBezTo>
                    <a:pt x="3503" y="6147"/>
                    <a:pt x="568" y="2311"/>
                    <a:pt x="234" y="110"/>
                  </a:cubicBezTo>
                  <a:cubicBezTo>
                    <a:pt x="234" y="55"/>
                    <a:pt x="190"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46;p30">
              <a:extLst>
                <a:ext uri="{FF2B5EF4-FFF2-40B4-BE49-F238E27FC236}">
                  <a16:creationId xmlns:a16="http://schemas.microsoft.com/office/drawing/2014/main" id="{62182A9B-332C-7D1F-F339-E646B42D90EB}"/>
                </a:ext>
              </a:extLst>
            </p:cNvPr>
            <p:cNvSpPr/>
            <p:nvPr/>
          </p:nvSpPr>
          <p:spPr>
            <a:xfrm>
              <a:off x="3618040" y="4464590"/>
              <a:ext cx="172686" cy="20850"/>
            </a:xfrm>
            <a:custGeom>
              <a:avLst/>
              <a:gdLst/>
              <a:ahLst/>
              <a:cxnLst/>
              <a:rect l="l" t="t" r="r" b="b"/>
              <a:pathLst>
                <a:path w="6195" h="748" extrusionOk="0">
                  <a:moveTo>
                    <a:pt x="2797" y="0"/>
                  </a:moveTo>
                  <a:cubicBezTo>
                    <a:pt x="1612" y="0"/>
                    <a:pt x="577" y="157"/>
                    <a:pt x="124" y="314"/>
                  </a:cubicBezTo>
                  <a:cubicBezTo>
                    <a:pt x="0" y="345"/>
                    <a:pt x="48" y="518"/>
                    <a:pt x="161" y="518"/>
                  </a:cubicBezTo>
                  <a:cubicBezTo>
                    <a:pt x="170" y="518"/>
                    <a:pt x="180" y="517"/>
                    <a:pt x="190" y="514"/>
                  </a:cubicBezTo>
                  <a:cubicBezTo>
                    <a:pt x="627" y="392"/>
                    <a:pt x="1649" y="242"/>
                    <a:pt x="2815" y="242"/>
                  </a:cubicBezTo>
                  <a:cubicBezTo>
                    <a:pt x="3877" y="242"/>
                    <a:pt x="5058" y="366"/>
                    <a:pt x="6028" y="748"/>
                  </a:cubicBezTo>
                  <a:lnTo>
                    <a:pt x="6061" y="748"/>
                  </a:lnTo>
                  <a:cubicBezTo>
                    <a:pt x="6095" y="748"/>
                    <a:pt x="6161" y="714"/>
                    <a:pt x="6161" y="681"/>
                  </a:cubicBezTo>
                  <a:cubicBezTo>
                    <a:pt x="6195" y="614"/>
                    <a:pt x="6161" y="547"/>
                    <a:pt x="6095" y="514"/>
                  </a:cubicBezTo>
                  <a:cubicBezTo>
                    <a:pt x="5091" y="132"/>
                    <a:pt x="3881"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7;p30">
              <a:extLst>
                <a:ext uri="{FF2B5EF4-FFF2-40B4-BE49-F238E27FC236}">
                  <a16:creationId xmlns:a16="http://schemas.microsoft.com/office/drawing/2014/main" id="{465D394A-C0BA-F843-FCF0-9E9B3A263232}"/>
                </a:ext>
              </a:extLst>
            </p:cNvPr>
            <p:cNvSpPr/>
            <p:nvPr/>
          </p:nvSpPr>
          <p:spPr>
            <a:xfrm>
              <a:off x="3104483" y="4461524"/>
              <a:ext cx="136699" cy="39722"/>
            </a:xfrm>
            <a:custGeom>
              <a:avLst/>
              <a:gdLst/>
              <a:ahLst/>
              <a:cxnLst/>
              <a:rect l="l" t="t" r="r" b="b"/>
              <a:pathLst>
                <a:path w="4904" h="1425" extrusionOk="0">
                  <a:moveTo>
                    <a:pt x="1234" y="0"/>
                  </a:moveTo>
                  <a:cubicBezTo>
                    <a:pt x="813" y="0"/>
                    <a:pt x="441" y="58"/>
                    <a:pt x="134" y="157"/>
                  </a:cubicBezTo>
                  <a:cubicBezTo>
                    <a:pt x="0" y="190"/>
                    <a:pt x="67" y="391"/>
                    <a:pt x="200" y="391"/>
                  </a:cubicBezTo>
                  <a:cubicBezTo>
                    <a:pt x="478" y="301"/>
                    <a:pt x="827" y="247"/>
                    <a:pt x="1228" y="247"/>
                  </a:cubicBezTo>
                  <a:cubicBezTo>
                    <a:pt x="2175" y="247"/>
                    <a:pt x="3415" y="548"/>
                    <a:pt x="4703" y="1391"/>
                  </a:cubicBezTo>
                  <a:cubicBezTo>
                    <a:pt x="4737" y="1391"/>
                    <a:pt x="4737" y="1425"/>
                    <a:pt x="4770" y="1425"/>
                  </a:cubicBezTo>
                  <a:cubicBezTo>
                    <a:pt x="4804" y="1425"/>
                    <a:pt x="4837" y="1391"/>
                    <a:pt x="4870" y="1358"/>
                  </a:cubicBezTo>
                  <a:cubicBezTo>
                    <a:pt x="4904" y="1291"/>
                    <a:pt x="4904" y="1225"/>
                    <a:pt x="4837" y="1191"/>
                  </a:cubicBezTo>
                  <a:cubicBezTo>
                    <a:pt x="3501" y="324"/>
                    <a:pt x="2230"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348;p30">
            <a:extLst>
              <a:ext uri="{FF2B5EF4-FFF2-40B4-BE49-F238E27FC236}">
                <a16:creationId xmlns:a16="http://schemas.microsoft.com/office/drawing/2014/main" id="{379DBAC6-1E83-7002-14D3-EABFCA7559C7}"/>
              </a:ext>
            </a:extLst>
          </p:cNvPr>
          <p:cNvGrpSpPr/>
          <p:nvPr/>
        </p:nvGrpSpPr>
        <p:grpSpPr>
          <a:xfrm>
            <a:off x="10118880" y="639500"/>
            <a:ext cx="1541597" cy="3864500"/>
            <a:chOff x="3973904" y="1061474"/>
            <a:chExt cx="1391082" cy="3487186"/>
          </a:xfrm>
        </p:grpSpPr>
        <p:sp>
          <p:nvSpPr>
            <p:cNvPr id="51" name="Google Shape;349;p30">
              <a:extLst>
                <a:ext uri="{FF2B5EF4-FFF2-40B4-BE49-F238E27FC236}">
                  <a16:creationId xmlns:a16="http://schemas.microsoft.com/office/drawing/2014/main" id="{50D64196-D55C-8D65-C66A-1CC94EEABF1D}"/>
                </a:ext>
              </a:extLst>
            </p:cNvPr>
            <p:cNvSpPr/>
            <p:nvPr/>
          </p:nvSpPr>
          <p:spPr>
            <a:xfrm>
              <a:off x="4091986" y="1942241"/>
              <a:ext cx="85576" cy="126608"/>
            </a:xfrm>
            <a:custGeom>
              <a:avLst/>
              <a:gdLst/>
              <a:ahLst/>
              <a:cxnLst/>
              <a:rect l="l" t="t" r="r" b="b"/>
              <a:pathLst>
                <a:path w="3070" h="4542" extrusionOk="0">
                  <a:moveTo>
                    <a:pt x="768" y="1"/>
                  </a:moveTo>
                  <a:lnTo>
                    <a:pt x="0" y="3470"/>
                  </a:lnTo>
                  <a:cubicBezTo>
                    <a:pt x="0" y="3470"/>
                    <a:pt x="1218" y="4541"/>
                    <a:pt x="2425" y="4541"/>
                  </a:cubicBezTo>
                  <a:cubicBezTo>
                    <a:pt x="2631" y="4541"/>
                    <a:pt x="2837" y="4510"/>
                    <a:pt x="3036" y="4437"/>
                  </a:cubicBezTo>
                  <a:lnTo>
                    <a:pt x="3069" y="3003"/>
                  </a:lnTo>
                  <a:lnTo>
                    <a:pt x="768"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50;p30">
              <a:extLst>
                <a:ext uri="{FF2B5EF4-FFF2-40B4-BE49-F238E27FC236}">
                  <a16:creationId xmlns:a16="http://schemas.microsoft.com/office/drawing/2014/main" id="{20DB95D1-6596-8F7E-4DD4-9BDB97F9B601}"/>
                </a:ext>
              </a:extLst>
            </p:cNvPr>
            <p:cNvSpPr/>
            <p:nvPr/>
          </p:nvSpPr>
          <p:spPr>
            <a:xfrm>
              <a:off x="4021321" y="1921780"/>
              <a:ext cx="92071" cy="126497"/>
            </a:xfrm>
            <a:custGeom>
              <a:avLst/>
              <a:gdLst/>
              <a:ahLst/>
              <a:cxnLst/>
              <a:rect l="l" t="t" r="r" b="b"/>
              <a:pathLst>
                <a:path w="3303" h="4538" extrusionOk="0">
                  <a:moveTo>
                    <a:pt x="467" y="1"/>
                  </a:moveTo>
                  <a:lnTo>
                    <a:pt x="0" y="2903"/>
                  </a:lnTo>
                  <a:lnTo>
                    <a:pt x="3002" y="4537"/>
                  </a:lnTo>
                  <a:lnTo>
                    <a:pt x="3303" y="735"/>
                  </a:lnTo>
                  <a:lnTo>
                    <a:pt x="467"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51;p30">
              <a:extLst>
                <a:ext uri="{FF2B5EF4-FFF2-40B4-BE49-F238E27FC236}">
                  <a16:creationId xmlns:a16="http://schemas.microsoft.com/office/drawing/2014/main" id="{9AF0FB96-C84E-493D-DFC2-EB1F051F621C}"/>
                </a:ext>
              </a:extLst>
            </p:cNvPr>
            <p:cNvSpPr/>
            <p:nvPr/>
          </p:nvSpPr>
          <p:spPr>
            <a:xfrm>
              <a:off x="3973904" y="1882558"/>
              <a:ext cx="193090" cy="100629"/>
            </a:xfrm>
            <a:custGeom>
              <a:avLst/>
              <a:gdLst/>
              <a:ahLst/>
              <a:cxnLst/>
              <a:rect l="l" t="t" r="r" b="b"/>
              <a:pathLst>
                <a:path w="6927" h="3610" extrusionOk="0">
                  <a:moveTo>
                    <a:pt x="6631" y="0"/>
                  </a:moveTo>
                  <a:cubicBezTo>
                    <a:pt x="6592" y="0"/>
                    <a:pt x="6549" y="12"/>
                    <a:pt x="6505" y="40"/>
                  </a:cubicBezTo>
                  <a:lnTo>
                    <a:pt x="167" y="3209"/>
                  </a:lnTo>
                  <a:cubicBezTo>
                    <a:pt x="67" y="3276"/>
                    <a:pt x="0" y="3409"/>
                    <a:pt x="67" y="3509"/>
                  </a:cubicBezTo>
                  <a:cubicBezTo>
                    <a:pt x="100" y="3576"/>
                    <a:pt x="167" y="3609"/>
                    <a:pt x="267" y="3609"/>
                  </a:cubicBezTo>
                  <a:lnTo>
                    <a:pt x="334" y="3609"/>
                  </a:lnTo>
                  <a:lnTo>
                    <a:pt x="6705" y="407"/>
                  </a:lnTo>
                  <a:cubicBezTo>
                    <a:pt x="6927" y="296"/>
                    <a:pt x="6826" y="0"/>
                    <a:pt x="6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52;p30">
              <a:extLst>
                <a:ext uri="{FF2B5EF4-FFF2-40B4-BE49-F238E27FC236}">
                  <a16:creationId xmlns:a16="http://schemas.microsoft.com/office/drawing/2014/main" id="{3564FF76-2D2E-75BE-B3F8-338EB4B2DD8F}"/>
                </a:ext>
              </a:extLst>
            </p:cNvPr>
            <p:cNvSpPr/>
            <p:nvPr/>
          </p:nvSpPr>
          <p:spPr>
            <a:xfrm>
              <a:off x="4119890" y="1687455"/>
              <a:ext cx="591396" cy="496342"/>
            </a:xfrm>
            <a:custGeom>
              <a:avLst/>
              <a:gdLst/>
              <a:ahLst/>
              <a:cxnLst/>
              <a:rect l="l" t="t" r="r" b="b"/>
              <a:pathLst>
                <a:path w="21216" h="17806" extrusionOk="0">
                  <a:moveTo>
                    <a:pt x="16612" y="1"/>
                  </a:moveTo>
                  <a:cubicBezTo>
                    <a:pt x="16278" y="568"/>
                    <a:pt x="16045" y="1035"/>
                    <a:pt x="15778" y="1535"/>
                  </a:cubicBezTo>
                  <a:cubicBezTo>
                    <a:pt x="15511" y="2036"/>
                    <a:pt x="15244" y="2536"/>
                    <a:pt x="14977" y="3036"/>
                  </a:cubicBezTo>
                  <a:cubicBezTo>
                    <a:pt x="14477" y="4037"/>
                    <a:pt x="13977" y="5004"/>
                    <a:pt x="13476" y="6005"/>
                  </a:cubicBezTo>
                  <a:cubicBezTo>
                    <a:pt x="12509" y="8006"/>
                    <a:pt x="11575" y="10041"/>
                    <a:pt x="10674" y="12076"/>
                  </a:cubicBezTo>
                  <a:lnTo>
                    <a:pt x="10541" y="12443"/>
                  </a:lnTo>
                  <a:cubicBezTo>
                    <a:pt x="10508" y="12476"/>
                    <a:pt x="10508" y="12510"/>
                    <a:pt x="10474" y="12543"/>
                  </a:cubicBezTo>
                  <a:cubicBezTo>
                    <a:pt x="10441" y="12610"/>
                    <a:pt x="10408" y="12643"/>
                    <a:pt x="10374" y="12676"/>
                  </a:cubicBezTo>
                  <a:cubicBezTo>
                    <a:pt x="10307" y="12743"/>
                    <a:pt x="10207" y="12777"/>
                    <a:pt x="10107" y="12777"/>
                  </a:cubicBezTo>
                  <a:cubicBezTo>
                    <a:pt x="9971" y="12790"/>
                    <a:pt x="9835" y="12797"/>
                    <a:pt x="9699" y="12797"/>
                  </a:cubicBezTo>
                  <a:cubicBezTo>
                    <a:pt x="9169" y="12797"/>
                    <a:pt x="8644" y="12696"/>
                    <a:pt x="8139" y="12510"/>
                  </a:cubicBezTo>
                  <a:cubicBezTo>
                    <a:pt x="7272" y="12209"/>
                    <a:pt x="6438" y="11843"/>
                    <a:pt x="5637" y="11376"/>
                  </a:cubicBezTo>
                  <a:cubicBezTo>
                    <a:pt x="5237" y="11142"/>
                    <a:pt x="4804" y="10875"/>
                    <a:pt x="4403" y="10608"/>
                  </a:cubicBezTo>
                  <a:lnTo>
                    <a:pt x="3803" y="10175"/>
                  </a:lnTo>
                  <a:cubicBezTo>
                    <a:pt x="3636" y="10041"/>
                    <a:pt x="3403" y="9874"/>
                    <a:pt x="3269" y="9774"/>
                  </a:cubicBezTo>
                  <a:lnTo>
                    <a:pt x="0" y="14611"/>
                  </a:lnTo>
                  <a:cubicBezTo>
                    <a:pt x="334" y="14778"/>
                    <a:pt x="567" y="14878"/>
                    <a:pt x="834" y="15045"/>
                  </a:cubicBezTo>
                  <a:cubicBezTo>
                    <a:pt x="1101" y="15178"/>
                    <a:pt x="1368" y="15312"/>
                    <a:pt x="1635" y="15445"/>
                  </a:cubicBezTo>
                  <a:cubicBezTo>
                    <a:pt x="2168" y="15712"/>
                    <a:pt x="2735" y="15979"/>
                    <a:pt x="3269" y="16212"/>
                  </a:cubicBezTo>
                  <a:cubicBezTo>
                    <a:pt x="4403" y="16713"/>
                    <a:pt x="5604" y="17113"/>
                    <a:pt x="6805" y="17413"/>
                  </a:cubicBezTo>
                  <a:cubicBezTo>
                    <a:pt x="7472" y="17580"/>
                    <a:pt x="8139" y="17713"/>
                    <a:pt x="8840" y="17780"/>
                  </a:cubicBezTo>
                  <a:cubicBezTo>
                    <a:pt x="9040" y="17797"/>
                    <a:pt x="9240" y="17805"/>
                    <a:pt x="9440" y="17805"/>
                  </a:cubicBezTo>
                  <a:cubicBezTo>
                    <a:pt x="10041" y="17805"/>
                    <a:pt x="10641" y="17730"/>
                    <a:pt x="11241" y="17580"/>
                  </a:cubicBezTo>
                  <a:cubicBezTo>
                    <a:pt x="12709" y="17246"/>
                    <a:pt x="13943" y="16312"/>
                    <a:pt x="14677" y="15011"/>
                  </a:cubicBezTo>
                  <a:cubicBezTo>
                    <a:pt x="14811" y="14811"/>
                    <a:pt x="14911" y="14611"/>
                    <a:pt x="14977" y="14411"/>
                  </a:cubicBezTo>
                  <a:lnTo>
                    <a:pt x="15144" y="14011"/>
                  </a:lnTo>
                  <a:cubicBezTo>
                    <a:pt x="15578" y="13077"/>
                    <a:pt x="16012" y="12109"/>
                    <a:pt x="16479" y="11142"/>
                  </a:cubicBezTo>
                  <a:cubicBezTo>
                    <a:pt x="16912" y="10208"/>
                    <a:pt x="17413" y="9274"/>
                    <a:pt x="17913" y="8340"/>
                  </a:cubicBezTo>
                  <a:cubicBezTo>
                    <a:pt x="18413" y="7439"/>
                    <a:pt x="18947" y="6539"/>
                    <a:pt x="19514" y="5638"/>
                  </a:cubicBezTo>
                  <a:cubicBezTo>
                    <a:pt x="19781" y="5204"/>
                    <a:pt x="20081" y="4771"/>
                    <a:pt x="20348" y="4337"/>
                  </a:cubicBezTo>
                  <a:cubicBezTo>
                    <a:pt x="20615" y="3870"/>
                    <a:pt x="20948" y="3437"/>
                    <a:pt x="21215" y="3070"/>
                  </a:cubicBezTo>
                  <a:lnTo>
                    <a:pt x="166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53;p30">
              <a:extLst>
                <a:ext uri="{FF2B5EF4-FFF2-40B4-BE49-F238E27FC236}">
                  <a16:creationId xmlns:a16="http://schemas.microsoft.com/office/drawing/2014/main" id="{2BD1872C-3460-1049-156E-C79543A7E576}"/>
                </a:ext>
              </a:extLst>
            </p:cNvPr>
            <p:cNvSpPr/>
            <p:nvPr/>
          </p:nvSpPr>
          <p:spPr>
            <a:xfrm>
              <a:off x="4812633" y="1206234"/>
              <a:ext cx="234345" cy="339044"/>
            </a:xfrm>
            <a:custGeom>
              <a:avLst/>
              <a:gdLst/>
              <a:ahLst/>
              <a:cxnLst/>
              <a:rect l="l" t="t" r="r" b="b"/>
              <a:pathLst>
                <a:path w="8407" h="12163" extrusionOk="0">
                  <a:moveTo>
                    <a:pt x="3761" y="0"/>
                  </a:moveTo>
                  <a:cubicBezTo>
                    <a:pt x="3206" y="0"/>
                    <a:pt x="2805" y="344"/>
                    <a:pt x="2369" y="1019"/>
                  </a:cubicBezTo>
                  <a:cubicBezTo>
                    <a:pt x="1635" y="2120"/>
                    <a:pt x="0" y="7690"/>
                    <a:pt x="334" y="9992"/>
                  </a:cubicBezTo>
                  <a:cubicBezTo>
                    <a:pt x="551" y="11544"/>
                    <a:pt x="1571" y="12163"/>
                    <a:pt x="2768" y="12163"/>
                  </a:cubicBezTo>
                  <a:cubicBezTo>
                    <a:pt x="4324" y="12163"/>
                    <a:pt x="6180" y="11120"/>
                    <a:pt x="6972" y="9725"/>
                  </a:cubicBezTo>
                  <a:cubicBezTo>
                    <a:pt x="8406" y="7257"/>
                    <a:pt x="6605" y="1286"/>
                    <a:pt x="5171" y="485"/>
                  </a:cubicBezTo>
                  <a:cubicBezTo>
                    <a:pt x="4589" y="160"/>
                    <a:pt x="4139" y="0"/>
                    <a:pt x="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54;p30">
              <a:extLst>
                <a:ext uri="{FF2B5EF4-FFF2-40B4-BE49-F238E27FC236}">
                  <a16:creationId xmlns:a16="http://schemas.microsoft.com/office/drawing/2014/main" id="{64119272-ADE1-2B97-D7FF-E17453BA8D42}"/>
                </a:ext>
              </a:extLst>
            </p:cNvPr>
            <p:cNvSpPr/>
            <p:nvPr/>
          </p:nvSpPr>
          <p:spPr>
            <a:xfrm>
              <a:off x="4952319" y="1061474"/>
              <a:ext cx="268520" cy="205913"/>
            </a:xfrm>
            <a:custGeom>
              <a:avLst/>
              <a:gdLst/>
              <a:ahLst/>
              <a:cxnLst/>
              <a:rect l="l" t="t" r="r" b="b"/>
              <a:pathLst>
                <a:path w="9633" h="7387" extrusionOk="0">
                  <a:moveTo>
                    <a:pt x="5349" y="0"/>
                  </a:moveTo>
                  <a:cubicBezTo>
                    <a:pt x="2379" y="0"/>
                    <a:pt x="1" y="4006"/>
                    <a:pt x="326" y="5244"/>
                  </a:cubicBezTo>
                  <a:cubicBezTo>
                    <a:pt x="627" y="6479"/>
                    <a:pt x="1127" y="6912"/>
                    <a:pt x="2328" y="7146"/>
                  </a:cubicBezTo>
                  <a:cubicBezTo>
                    <a:pt x="2787" y="7245"/>
                    <a:pt x="3529" y="7386"/>
                    <a:pt x="4359" y="7386"/>
                  </a:cubicBezTo>
                  <a:cubicBezTo>
                    <a:pt x="5756" y="7386"/>
                    <a:pt x="7402" y="6986"/>
                    <a:pt x="8365" y="5311"/>
                  </a:cubicBezTo>
                  <a:cubicBezTo>
                    <a:pt x="9633" y="3176"/>
                    <a:pt x="8165" y="141"/>
                    <a:pt x="5563" y="7"/>
                  </a:cubicBezTo>
                  <a:cubicBezTo>
                    <a:pt x="5492" y="3"/>
                    <a:pt x="5420" y="0"/>
                    <a:pt x="5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55;p30">
              <a:extLst>
                <a:ext uri="{FF2B5EF4-FFF2-40B4-BE49-F238E27FC236}">
                  <a16:creationId xmlns:a16="http://schemas.microsoft.com/office/drawing/2014/main" id="{BB4DD84A-0393-AA78-B824-5EFDC6FB199F}"/>
                </a:ext>
              </a:extLst>
            </p:cNvPr>
            <p:cNvSpPr/>
            <p:nvPr/>
          </p:nvSpPr>
          <p:spPr>
            <a:xfrm>
              <a:off x="4699179" y="1209969"/>
              <a:ext cx="123709" cy="177201"/>
            </a:xfrm>
            <a:custGeom>
              <a:avLst/>
              <a:gdLst/>
              <a:ahLst/>
              <a:cxnLst/>
              <a:rect l="l" t="t" r="r" b="b"/>
              <a:pathLst>
                <a:path w="4438" h="6357" extrusionOk="0">
                  <a:moveTo>
                    <a:pt x="3048" y="1"/>
                  </a:moveTo>
                  <a:cubicBezTo>
                    <a:pt x="2280" y="1"/>
                    <a:pt x="1390" y="395"/>
                    <a:pt x="935" y="985"/>
                  </a:cubicBezTo>
                  <a:cubicBezTo>
                    <a:pt x="1" y="2186"/>
                    <a:pt x="568" y="5455"/>
                    <a:pt x="1235" y="5988"/>
                  </a:cubicBezTo>
                  <a:cubicBezTo>
                    <a:pt x="1548" y="6239"/>
                    <a:pt x="1794" y="6357"/>
                    <a:pt x="2017" y="6357"/>
                  </a:cubicBezTo>
                  <a:cubicBezTo>
                    <a:pt x="2268" y="6357"/>
                    <a:pt x="2488" y="6205"/>
                    <a:pt x="2736" y="5922"/>
                  </a:cubicBezTo>
                  <a:cubicBezTo>
                    <a:pt x="3203" y="5355"/>
                    <a:pt x="4437" y="2586"/>
                    <a:pt x="4437" y="1318"/>
                  </a:cubicBezTo>
                  <a:cubicBezTo>
                    <a:pt x="4437" y="378"/>
                    <a:pt x="3801" y="1"/>
                    <a:pt x="3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56;p30">
              <a:extLst>
                <a:ext uri="{FF2B5EF4-FFF2-40B4-BE49-F238E27FC236}">
                  <a16:creationId xmlns:a16="http://schemas.microsoft.com/office/drawing/2014/main" id="{B4844556-37C4-1D1B-76FF-BD7C4E354B6D}"/>
                </a:ext>
              </a:extLst>
            </p:cNvPr>
            <p:cNvSpPr/>
            <p:nvPr/>
          </p:nvSpPr>
          <p:spPr>
            <a:xfrm>
              <a:off x="4712197" y="4225053"/>
              <a:ext cx="104169" cy="225035"/>
            </a:xfrm>
            <a:custGeom>
              <a:avLst/>
              <a:gdLst/>
              <a:ahLst/>
              <a:cxnLst/>
              <a:rect l="l" t="t" r="r" b="b"/>
              <a:pathLst>
                <a:path w="3737" h="8073" extrusionOk="0">
                  <a:moveTo>
                    <a:pt x="1" y="1"/>
                  </a:moveTo>
                  <a:lnTo>
                    <a:pt x="234" y="8073"/>
                  </a:lnTo>
                  <a:lnTo>
                    <a:pt x="3737" y="8073"/>
                  </a:lnTo>
                  <a:lnTo>
                    <a:pt x="3503"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57;p30">
              <a:extLst>
                <a:ext uri="{FF2B5EF4-FFF2-40B4-BE49-F238E27FC236}">
                  <a16:creationId xmlns:a16="http://schemas.microsoft.com/office/drawing/2014/main" id="{110FD053-EFB0-1329-0153-20191476D767}"/>
                </a:ext>
              </a:extLst>
            </p:cNvPr>
            <p:cNvSpPr/>
            <p:nvPr/>
          </p:nvSpPr>
          <p:spPr>
            <a:xfrm>
              <a:off x="5165040" y="4185079"/>
              <a:ext cx="156239" cy="231558"/>
            </a:xfrm>
            <a:custGeom>
              <a:avLst/>
              <a:gdLst/>
              <a:ahLst/>
              <a:cxnLst/>
              <a:rect l="l" t="t" r="r" b="b"/>
              <a:pathLst>
                <a:path w="5605" h="8307" extrusionOk="0">
                  <a:moveTo>
                    <a:pt x="3436" y="0"/>
                  </a:moveTo>
                  <a:lnTo>
                    <a:pt x="1" y="467"/>
                  </a:lnTo>
                  <a:lnTo>
                    <a:pt x="2169" y="8306"/>
                  </a:lnTo>
                  <a:lnTo>
                    <a:pt x="5605" y="7872"/>
                  </a:lnTo>
                  <a:lnTo>
                    <a:pt x="3436"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58;p30">
              <a:extLst>
                <a:ext uri="{FF2B5EF4-FFF2-40B4-BE49-F238E27FC236}">
                  <a16:creationId xmlns:a16="http://schemas.microsoft.com/office/drawing/2014/main" id="{CF10FEBC-1BC6-901A-99AB-8873149F4BB6}"/>
                </a:ext>
              </a:extLst>
            </p:cNvPr>
            <p:cNvSpPr/>
            <p:nvPr/>
          </p:nvSpPr>
          <p:spPr>
            <a:xfrm>
              <a:off x="5091727" y="4368948"/>
              <a:ext cx="273259" cy="167807"/>
            </a:xfrm>
            <a:custGeom>
              <a:avLst/>
              <a:gdLst/>
              <a:ahLst/>
              <a:cxnLst/>
              <a:rect l="l" t="t" r="r" b="b"/>
              <a:pathLst>
                <a:path w="9803" h="6020" extrusionOk="0">
                  <a:moveTo>
                    <a:pt x="8136" y="0"/>
                  </a:moveTo>
                  <a:cubicBezTo>
                    <a:pt x="8114" y="0"/>
                    <a:pt x="8091" y="3"/>
                    <a:pt x="8068" y="9"/>
                  </a:cubicBezTo>
                  <a:lnTo>
                    <a:pt x="4332" y="1110"/>
                  </a:lnTo>
                  <a:cubicBezTo>
                    <a:pt x="4098" y="1176"/>
                    <a:pt x="3931" y="1310"/>
                    <a:pt x="3831" y="1477"/>
                  </a:cubicBezTo>
                  <a:cubicBezTo>
                    <a:pt x="3131" y="2477"/>
                    <a:pt x="2931" y="3378"/>
                    <a:pt x="496" y="4679"/>
                  </a:cubicBezTo>
                  <a:cubicBezTo>
                    <a:pt x="0" y="4941"/>
                    <a:pt x="294" y="6019"/>
                    <a:pt x="1334" y="6019"/>
                  </a:cubicBezTo>
                  <a:cubicBezTo>
                    <a:pt x="1484" y="6019"/>
                    <a:pt x="1649" y="5997"/>
                    <a:pt x="1830" y="5947"/>
                  </a:cubicBezTo>
                  <a:cubicBezTo>
                    <a:pt x="3231" y="5546"/>
                    <a:pt x="4665" y="5013"/>
                    <a:pt x="5699" y="4712"/>
                  </a:cubicBezTo>
                  <a:cubicBezTo>
                    <a:pt x="7367" y="4245"/>
                    <a:pt x="8001" y="4145"/>
                    <a:pt x="9335" y="3778"/>
                  </a:cubicBezTo>
                  <a:cubicBezTo>
                    <a:pt x="9636" y="3678"/>
                    <a:pt x="9802" y="3345"/>
                    <a:pt x="9702" y="3044"/>
                  </a:cubicBezTo>
                  <a:lnTo>
                    <a:pt x="8401" y="176"/>
                  </a:lnTo>
                  <a:cubicBezTo>
                    <a:pt x="8346" y="65"/>
                    <a:pt x="8245" y="0"/>
                    <a:pt x="8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59;p30">
              <a:extLst>
                <a:ext uri="{FF2B5EF4-FFF2-40B4-BE49-F238E27FC236}">
                  <a16:creationId xmlns:a16="http://schemas.microsoft.com/office/drawing/2014/main" id="{4DBACDF0-D96D-E037-CF21-5D30D2297897}"/>
                </a:ext>
              </a:extLst>
            </p:cNvPr>
            <p:cNvSpPr/>
            <p:nvPr/>
          </p:nvSpPr>
          <p:spPr>
            <a:xfrm>
              <a:off x="4550405" y="4438749"/>
              <a:ext cx="295726" cy="109911"/>
            </a:xfrm>
            <a:custGeom>
              <a:avLst/>
              <a:gdLst/>
              <a:ahLst/>
              <a:cxnLst/>
              <a:rect l="l" t="t" r="r" b="b"/>
              <a:pathLst>
                <a:path w="10609" h="3943" extrusionOk="0">
                  <a:moveTo>
                    <a:pt x="5848" y="0"/>
                  </a:moveTo>
                  <a:cubicBezTo>
                    <a:pt x="5652" y="0"/>
                    <a:pt x="5482" y="91"/>
                    <a:pt x="5338" y="207"/>
                  </a:cubicBezTo>
                  <a:cubicBezTo>
                    <a:pt x="4437" y="974"/>
                    <a:pt x="3336" y="1775"/>
                    <a:pt x="601" y="2375"/>
                  </a:cubicBezTo>
                  <a:cubicBezTo>
                    <a:pt x="0" y="2509"/>
                    <a:pt x="101" y="3943"/>
                    <a:pt x="1535" y="3943"/>
                  </a:cubicBezTo>
                  <a:cubicBezTo>
                    <a:pt x="3003" y="3943"/>
                    <a:pt x="5204" y="3843"/>
                    <a:pt x="6272" y="3843"/>
                  </a:cubicBezTo>
                  <a:cubicBezTo>
                    <a:pt x="8006" y="3843"/>
                    <a:pt x="8640" y="3943"/>
                    <a:pt x="10008" y="3943"/>
                  </a:cubicBezTo>
                  <a:cubicBezTo>
                    <a:pt x="10341" y="3943"/>
                    <a:pt x="10608" y="3676"/>
                    <a:pt x="10575" y="3342"/>
                  </a:cubicBezTo>
                  <a:lnTo>
                    <a:pt x="10141" y="240"/>
                  </a:lnTo>
                  <a:cubicBezTo>
                    <a:pt x="10112" y="95"/>
                    <a:pt x="10007" y="0"/>
                    <a:pt x="9892" y="0"/>
                  </a:cubicBezTo>
                  <a:cubicBezTo>
                    <a:pt x="9875" y="0"/>
                    <a:pt x="9858" y="2"/>
                    <a:pt x="9841" y="7"/>
                  </a:cubicBezTo>
                  <a:lnTo>
                    <a:pt x="5938" y="7"/>
                  </a:lnTo>
                  <a:cubicBezTo>
                    <a:pt x="5907" y="2"/>
                    <a:pt x="5877"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0;p30">
              <a:extLst>
                <a:ext uri="{FF2B5EF4-FFF2-40B4-BE49-F238E27FC236}">
                  <a16:creationId xmlns:a16="http://schemas.microsoft.com/office/drawing/2014/main" id="{E73AC18B-B750-F0D3-58BB-15A9BA1FA226}"/>
                </a:ext>
              </a:extLst>
            </p:cNvPr>
            <p:cNvSpPr/>
            <p:nvPr/>
          </p:nvSpPr>
          <p:spPr>
            <a:xfrm>
              <a:off x="4712197" y="4225053"/>
              <a:ext cx="101381" cy="115319"/>
            </a:xfrm>
            <a:custGeom>
              <a:avLst/>
              <a:gdLst/>
              <a:ahLst/>
              <a:cxnLst/>
              <a:rect l="l" t="t" r="r" b="b"/>
              <a:pathLst>
                <a:path w="3637" h="4137" extrusionOk="0">
                  <a:moveTo>
                    <a:pt x="1" y="1"/>
                  </a:moveTo>
                  <a:lnTo>
                    <a:pt x="134" y="4137"/>
                  </a:lnTo>
                  <a:lnTo>
                    <a:pt x="3637" y="4137"/>
                  </a:lnTo>
                  <a:lnTo>
                    <a:pt x="3503" y="1"/>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1;p30">
              <a:extLst>
                <a:ext uri="{FF2B5EF4-FFF2-40B4-BE49-F238E27FC236}">
                  <a16:creationId xmlns:a16="http://schemas.microsoft.com/office/drawing/2014/main" id="{3809DB06-765A-7D33-EA76-B780D311E144}"/>
                </a:ext>
              </a:extLst>
            </p:cNvPr>
            <p:cNvSpPr/>
            <p:nvPr/>
          </p:nvSpPr>
          <p:spPr>
            <a:xfrm>
              <a:off x="5165040" y="4185079"/>
              <a:ext cx="127417" cy="125549"/>
            </a:xfrm>
            <a:custGeom>
              <a:avLst/>
              <a:gdLst/>
              <a:ahLst/>
              <a:cxnLst/>
              <a:rect l="l" t="t" r="r" b="b"/>
              <a:pathLst>
                <a:path w="4571" h="4504" extrusionOk="0">
                  <a:moveTo>
                    <a:pt x="3436" y="0"/>
                  </a:moveTo>
                  <a:lnTo>
                    <a:pt x="1" y="467"/>
                  </a:lnTo>
                  <a:lnTo>
                    <a:pt x="1101" y="4503"/>
                  </a:lnTo>
                  <a:lnTo>
                    <a:pt x="4570" y="4070"/>
                  </a:lnTo>
                  <a:lnTo>
                    <a:pt x="3436" y="0"/>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362;p30">
              <a:extLst>
                <a:ext uri="{FF2B5EF4-FFF2-40B4-BE49-F238E27FC236}">
                  <a16:creationId xmlns:a16="http://schemas.microsoft.com/office/drawing/2014/main" id="{4CEAB6EE-057E-1A48-F27A-9CE6B0254A34}"/>
                </a:ext>
              </a:extLst>
            </p:cNvPr>
            <p:cNvSpPr/>
            <p:nvPr/>
          </p:nvSpPr>
          <p:spPr>
            <a:xfrm>
              <a:off x="4553192" y="1646784"/>
              <a:ext cx="557918" cy="615341"/>
            </a:xfrm>
            <a:custGeom>
              <a:avLst/>
              <a:gdLst/>
              <a:ahLst/>
              <a:cxnLst/>
              <a:rect l="l" t="t" r="r" b="b"/>
              <a:pathLst>
                <a:path w="20015" h="22075" extrusionOk="0">
                  <a:moveTo>
                    <a:pt x="10779" y="0"/>
                  </a:moveTo>
                  <a:cubicBezTo>
                    <a:pt x="9707" y="0"/>
                    <a:pt x="8640" y="42"/>
                    <a:pt x="7573" y="125"/>
                  </a:cubicBezTo>
                  <a:cubicBezTo>
                    <a:pt x="4804" y="359"/>
                    <a:pt x="1668" y="1026"/>
                    <a:pt x="1668" y="1026"/>
                  </a:cubicBezTo>
                  <a:cubicBezTo>
                    <a:pt x="1668" y="1026"/>
                    <a:pt x="1" y="1593"/>
                    <a:pt x="3336" y="22074"/>
                  </a:cubicBezTo>
                  <a:lnTo>
                    <a:pt x="17513" y="22074"/>
                  </a:lnTo>
                  <a:cubicBezTo>
                    <a:pt x="17280" y="16304"/>
                    <a:pt x="17246" y="12734"/>
                    <a:pt x="20015" y="926"/>
                  </a:cubicBezTo>
                  <a:cubicBezTo>
                    <a:pt x="18013" y="492"/>
                    <a:pt x="16012" y="226"/>
                    <a:pt x="14011" y="125"/>
                  </a:cubicBezTo>
                  <a:cubicBezTo>
                    <a:pt x="12926" y="42"/>
                    <a:pt x="11851" y="0"/>
                    <a:pt x="107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363;p30">
              <a:extLst>
                <a:ext uri="{FF2B5EF4-FFF2-40B4-BE49-F238E27FC236}">
                  <a16:creationId xmlns:a16="http://schemas.microsoft.com/office/drawing/2014/main" id="{9EEE174E-877A-A220-1942-6A6667C30D56}"/>
                </a:ext>
              </a:extLst>
            </p:cNvPr>
            <p:cNvSpPr/>
            <p:nvPr/>
          </p:nvSpPr>
          <p:spPr>
            <a:xfrm>
              <a:off x="4701966" y="1448475"/>
              <a:ext cx="240868" cy="259461"/>
            </a:xfrm>
            <a:custGeom>
              <a:avLst/>
              <a:gdLst/>
              <a:ahLst/>
              <a:cxnLst/>
              <a:rect l="l" t="t" r="r" b="b"/>
              <a:pathLst>
                <a:path w="8641" h="9308" extrusionOk="0">
                  <a:moveTo>
                    <a:pt x="8006" y="1"/>
                  </a:moveTo>
                  <a:lnTo>
                    <a:pt x="4070" y="3370"/>
                  </a:lnTo>
                  <a:cubicBezTo>
                    <a:pt x="4471" y="4971"/>
                    <a:pt x="4537" y="6672"/>
                    <a:pt x="2236" y="7239"/>
                  </a:cubicBezTo>
                  <a:cubicBezTo>
                    <a:pt x="2236" y="7239"/>
                    <a:pt x="1" y="9308"/>
                    <a:pt x="4237" y="9308"/>
                  </a:cubicBezTo>
                  <a:cubicBezTo>
                    <a:pt x="8073" y="9308"/>
                    <a:pt x="8640" y="7239"/>
                    <a:pt x="8640" y="7239"/>
                  </a:cubicBezTo>
                  <a:cubicBezTo>
                    <a:pt x="7206" y="5872"/>
                    <a:pt x="7606" y="2069"/>
                    <a:pt x="800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364;p30">
              <a:extLst>
                <a:ext uri="{FF2B5EF4-FFF2-40B4-BE49-F238E27FC236}">
                  <a16:creationId xmlns:a16="http://schemas.microsoft.com/office/drawing/2014/main" id="{A0284328-0615-9C80-F2EF-A67005BA627E}"/>
                </a:ext>
              </a:extLst>
            </p:cNvPr>
            <p:cNvSpPr/>
            <p:nvPr/>
          </p:nvSpPr>
          <p:spPr>
            <a:xfrm>
              <a:off x="4815421" y="1486609"/>
              <a:ext cx="67904" cy="87444"/>
            </a:xfrm>
            <a:custGeom>
              <a:avLst/>
              <a:gdLst/>
              <a:ahLst/>
              <a:cxnLst/>
              <a:rect l="l" t="t" r="r" b="b"/>
              <a:pathLst>
                <a:path w="2436" h="3137" extrusionOk="0">
                  <a:moveTo>
                    <a:pt x="2335" y="1"/>
                  </a:moveTo>
                  <a:lnTo>
                    <a:pt x="0" y="2002"/>
                  </a:lnTo>
                  <a:cubicBezTo>
                    <a:pt x="100" y="2369"/>
                    <a:pt x="167" y="2736"/>
                    <a:pt x="200" y="3136"/>
                  </a:cubicBezTo>
                  <a:cubicBezTo>
                    <a:pt x="1068" y="3003"/>
                    <a:pt x="2269" y="2035"/>
                    <a:pt x="2369" y="1135"/>
                  </a:cubicBezTo>
                  <a:cubicBezTo>
                    <a:pt x="2435" y="734"/>
                    <a:pt x="2402" y="367"/>
                    <a:pt x="2335" y="1"/>
                  </a:cubicBez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365;p30">
              <a:extLst>
                <a:ext uri="{FF2B5EF4-FFF2-40B4-BE49-F238E27FC236}">
                  <a16:creationId xmlns:a16="http://schemas.microsoft.com/office/drawing/2014/main" id="{05CC62F3-ED93-930F-A867-8C1D3B864371}"/>
                </a:ext>
              </a:extLst>
            </p:cNvPr>
            <p:cNvSpPr/>
            <p:nvPr/>
          </p:nvSpPr>
          <p:spPr>
            <a:xfrm>
              <a:off x="4685241" y="1181368"/>
              <a:ext cx="314681" cy="365330"/>
            </a:xfrm>
            <a:custGeom>
              <a:avLst/>
              <a:gdLst/>
              <a:ahLst/>
              <a:cxnLst/>
              <a:rect l="l" t="t" r="r" b="b"/>
              <a:pathLst>
                <a:path w="11289" h="13106" extrusionOk="0">
                  <a:moveTo>
                    <a:pt x="5946" y="1"/>
                  </a:moveTo>
                  <a:cubicBezTo>
                    <a:pt x="5616" y="1"/>
                    <a:pt x="5278" y="36"/>
                    <a:pt x="4937" y="109"/>
                  </a:cubicBezTo>
                  <a:cubicBezTo>
                    <a:pt x="1368" y="877"/>
                    <a:pt x="0" y="5847"/>
                    <a:pt x="200" y="9049"/>
                  </a:cubicBezTo>
                  <a:cubicBezTo>
                    <a:pt x="340" y="11516"/>
                    <a:pt x="2314" y="13106"/>
                    <a:pt x="4526" y="13106"/>
                  </a:cubicBezTo>
                  <a:cubicBezTo>
                    <a:pt x="5484" y="13106"/>
                    <a:pt x="6488" y="12807"/>
                    <a:pt x="7406" y="12151"/>
                  </a:cubicBezTo>
                  <a:cubicBezTo>
                    <a:pt x="9440" y="10684"/>
                    <a:pt x="9707" y="9249"/>
                    <a:pt x="10508" y="5880"/>
                  </a:cubicBezTo>
                  <a:cubicBezTo>
                    <a:pt x="11288" y="2819"/>
                    <a:pt x="8909" y="1"/>
                    <a:pt x="594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366;p30">
              <a:extLst>
                <a:ext uri="{FF2B5EF4-FFF2-40B4-BE49-F238E27FC236}">
                  <a16:creationId xmlns:a16="http://schemas.microsoft.com/office/drawing/2014/main" id="{AD1A0570-4F04-6B97-02F8-CFF117519C39}"/>
                </a:ext>
              </a:extLst>
            </p:cNvPr>
            <p:cNvSpPr/>
            <p:nvPr/>
          </p:nvSpPr>
          <p:spPr>
            <a:xfrm>
              <a:off x="4909335" y="1135513"/>
              <a:ext cx="177898" cy="172686"/>
            </a:xfrm>
            <a:custGeom>
              <a:avLst/>
              <a:gdLst/>
              <a:ahLst/>
              <a:cxnLst/>
              <a:rect l="l" t="t" r="r" b="b"/>
              <a:pathLst>
                <a:path w="6382" h="6195" extrusionOk="0">
                  <a:moveTo>
                    <a:pt x="1961" y="1"/>
                  </a:moveTo>
                  <a:cubicBezTo>
                    <a:pt x="1428" y="1"/>
                    <a:pt x="991" y="118"/>
                    <a:pt x="768" y="320"/>
                  </a:cubicBezTo>
                  <a:cubicBezTo>
                    <a:pt x="67" y="921"/>
                    <a:pt x="0" y="1421"/>
                    <a:pt x="367" y="2188"/>
                  </a:cubicBezTo>
                  <a:cubicBezTo>
                    <a:pt x="734" y="2955"/>
                    <a:pt x="3002" y="5591"/>
                    <a:pt x="4170" y="6091"/>
                  </a:cubicBezTo>
                  <a:cubicBezTo>
                    <a:pt x="4340" y="6161"/>
                    <a:pt x="4498" y="6194"/>
                    <a:pt x="4645" y="6194"/>
                  </a:cubicBezTo>
                  <a:cubicBezTo>
                    <a:pt x="6027" y="6194"/>
                    <a:pt x="6382" y="3308"/>
                    <a:pt x="5538" y="1921"/>
                  </a:cubicBezTo>
                  <a:cubicBezTo>
                    <a:pt x="4674" y="535"/>
                    <a:pt x="3099"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367;p30">
              <a:extLst>
                <a:ext uri="{FF2B5EF4-FFF2-40B4-BE49-F238E27FC236}">
                  <a16:creationId xmlns:a16="http://schemas.microsoft.com/office/drawing/2014/main" id="{BB0AB33D-4570-7471-5903-451605950D2F}"/>
                </a:ext>
              </a:extLst>
            </p:cNvPr>
            <p:cNvSpPr/>
            <p:nvPr/>
          </p:nvSpPr>
          <p:spPr>
            <a:xfrm>
              <a:off x="4806110" y="1141757"/>
              <a:ext cx="255753" cy="248896"/>
            </a:xfrm>
            <a:custGeom>
              <a:avLst/>
              <a:gdLst/>
              <a:ahLst/>
              <a:cxnLst/>
              <a:rect l="l" t="t" r="r" b="b"/>
              <a:pathLst>
                <a:path w="9175" h="8929" extrusionOk="0">
                  <a:moveTo>
                    <a:pt x="2822" y="0"/>
                  </a:moveTo>
                  <a:cubicBezTo>
                    <a:pt x="2043" y="0"/>
                    <a:pt x="1401" y="173"/>
                    <a:pt x="1068" y="463"/>
                  </a:cubicBezTo>
                  <a:cubicBezTo>
                    <a:pt x="67" y="1397"/>
                    <a:pt x="1" y="2031"/>
                    <a:pt x="534" y="3165"/>
                  </a:cubicBezTo>
                  <a:cubicBezTo>
                    <a:pt x="1035" y="4299"/>
                    <a:pt x="4304" y="8068"/>
                    <a:pt x="5972" y="8769"/>
                  </a:cubicBezTo>
                  <a:cubicBezTo>
                    <a:pt x="6230" y="8878"/>
                    <a:pt x="6470" y="8929"/>
                    <a:pt x="6691" y="8929"/>
                  </a:cubicBezTo>
                  <a:cubicBezTo>
                    <a:pt x="8699" y="8929"/>
                    <a:pt x="9175" y="4781"/>
                    <a:pt x="7973" y="2798"/>
                  </a:cubicBezTo>
                  <a:cubicBezTo>
                    <a:pt x="6707" y="763"/>
                    <a:pt x="4460" y="0"/>
                    <a:pt x="2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368;p30">
              <a:extLst>
                <a:ext uri="{FF2B5EF4-FFF2-40B4-BE49-F238E27FC236}">
                  <a16:creationId xmlns:a16="http://schemas.microsoft.com/office/drawing/2014/main" id="{AAE4126E-FA7A-916F-80F9-351DCC30E89C}"/>
                </a:ext>
              </a:extLst>
            </p:cNvPr>
            <p:cNvSpPr/>
            <p:nvPr/>
          </p:nvSpPr>
          <p:spPr>
            <a:xfrm>
              <a:off x="4568998" y="2262117"/>
              <a:ext cx="366389" cy="2055893"/>
            </a:xfrm>
            <a:custGeom>
              <a:avLst/>
              <a:gdLst/>
              <a:ahLst/>
              <a:cxnLst/>
              <a:rect l="l" t="t" r="r" b="b"/>
              <a:pathLst>
                <a:path w="13144" h="73754" extrusionOk="0">
                  <a:moveTo>
                    <a:pt x="2769" y="0"/>
                  </a:moveTo>
                  <a:cubicBezTo>
                    <a:pt x="2769" y="0"/>
                    <a:pt x="1" y="26853"/>
                    <a:pt x="234" y="37494"/>
                  </a:cubicBezTo>
                  <a:cubicBezTo>
                    <a:pt x="468" y="48535"/>
                    <a:pt x="4537" y="73753"/>
                    <a:pt x="4537" y="73753"/>
                  </a:cubicBezTo>
                  <a:lnTo>
                    <a:pt x="9241" y="73753"/>
                  </a:lnTo>
                  <a:cubicBezTo>
                    <a:pt x="9241" y="73753"/>
                    <a:pt x="8507" y="49169"/>
                    <a:pt x="8907" y="38328"/>
                  </a:cubicBezTo>
                  <a:cubicBezTo>
                    <a:pt x="9407" y="26486"/>
                    <a:pt x="13143" y="0"/>
                    <a:pt x="13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369;p30">
              <a:extLst>
                <a:ext uri="{FF2B5EF4-FFF2-40B4-BE49-F238E27FC236}">
                  <a16:creationId xmlns:a16="http://schemas.microsoft.com/office/drawing/2014/main" id="{7C028EC7-BDFC-5012-F1E6-7B6DA4993AB7}"/>
                </a:ext>
              </a:extLst>
            </p:cNvPr>
            <p:cNvSpPr/>
            <p:nvPr/>
          </p:nvSpPr>
          <p:spPr>
            <a:xfrm>
              <a:off x="4672223" y="4267814"/>
              <a:ext cx="172964" cy="54914"/>
            </a:xfrm>
            <a:custGeom>
              <a:avLst/>
              <a:gdLst/>
              <a:ahLst/>
              <a:cxnLst/>
              <a:rect l="l" t="t" r="r" b="b"/>
              <a:pathLst>
                <a:path w="6205" h="1970" extrusionOk="0">
                  <a:moveTo>
                    <a:pt x="6205" y="1"/>
                  </a:moveTo>
                  <a:lnTo>
                    <a:pt x="0" y="201"/>
                  </a:lnTo>
                  <a:lnTo>
                    <a:pt x="434" y="1969"/>
                  </a:lnTo>
                  <a:lnTo>
                    <a:pt x="5938" y="1969"/>
                  </a:lnTo>
                  <a:lnTo>
                    <a:pt x="6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370;p30">
              <a:extLst>
                <a:ext uri="{FF2B5EF4-FFF2-40B4-BE49-F238E27FC236}">
                  <a16:creationId xmlns:a16="http://schemas.microsoft.com/office/drawing/2014/main" id="{753A47CF-303B-AA43-6035-FB44938E5C95}"/>
                </a:ext>
              </a:extLst>
            </p:cNvPr>
            <p:cNvSpPr/>
            <p:nvPr/>
          </p:nvSpPr>
          <p:spPr>
            <a:xfrm>
              <a:off x="4718719" y="2401830"/>
              <a:ext cx="182275" cy="729712"/>
            </a:xfrm>
            <a:custGeom>
              <a:avLst/>
              <a:gdLst/>
              <a:ahLst/>
              <a:cxnLst/>
              <a:rect l="l" t="t" r="r" b="b"/>
              <a:pathLst>
                <a:path w="6539" h="26178" extrusionOk="0">
                  <a:moveTo>
                    <a:pt x="4977" y="1"/>
                  </a:moveTo>
                  <a:cubicBezTo>
                    <a:pt x="4564" y="1"/>
                    <a:pt x="4076" y="501"/>
                    <a:pt x="3503" y="1660"/>
                  </a:cubicBezTo>
                  <a:cubicBezTo>
                    <a:pt x="0" y="8665"/>
                    <a:pt x="2802" y="21407"/>
                    <a:pt x="4036" y="26177"/>
                  </a:cubicBezTo>
                  <a:cubicBezTo>
                    <a:pt x="4637" y="19039"/>
                    <a:pt x="5704" y="10333"/>
                    <a:pt x="6538" y="3895"/>
                  </a:cubicBezTo>
                  <a:cubicBezTo>
                    <a:pt x="6217" y="1604"/>
                    <a:pt x="5717" y="1"/>
                    <a:pt x="4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371;p30">
              <a:extLst>
                <a:ext uri="{FF2B5EF4-FFF2-40B4-BE49-F238E27FC236}">
                  <a16:creationId xmlns:a16="http://schemas.microsoft.com/office/drawing/2014/main" id="{85BACEF8-F0E8-D245-0406-8ABA7C9A9778}"/>
                </a:ext>
              </a:extLst>
            </p:cNvPr>
            <p:cNvSpPr/>
            <p:nvPr/>
          </p:nvSpPr>
          <p:spPr>
            <a:xfrm>
              <a:off x="4750331" y="2261197"/>
              <a:ext cx="550475" cy="2030777"/>
            </a:xfrm>
            <a:custGeom>
              <a:avLst/>
              <a:gdLst/>
              <a:ahLst/>
              <a:cxnLst/>
              <a:rect l="l" t="t" r="r" b="b"/>
              <a:pathLst>
                <a:path w="19748" h="72853" extrusionOk="0">
                  <a:moveTo>
                    <a:pt x="10408" y="0"/>
                  </a:moveTo>
                  <a:lnTo>
                    <a:pt x="0" y="33"/>
                  </a:lnTo>
                  <a:cubicBezTo>
                    <a:pt x="0" y="33"/>
                    <a:pt x="3203" y="27953"/>
                    <a:pt x="5638" y="36893"/>
                  </a:cubicBezTo>
                  <a:cubicBezTo>
                    <a:pt x="8506" y="47534"/>
                    <a:pt x="15044" y="72852"/>
                    <a:pt x="15044" y="72852"/>
                  </a:cubicBezTo>
                  <a:lnTo>
                    <a:pt x="19748" y="72218"/>
                  </a:lnTo>
                  <a:cubicBezTo>
                    <a:pt x="19748" y="72218"/>
                    <a:pt x="15545" y="44098"/>
                    <a:pt x="14177" y="38227"/>
                  </a:cubicBezTo>
                  <a:cubicBezTo>
                    <a:pt x="11208" y="25719"/>
                    <a:pt x="14177" y="7839"/>
                    <a:pt x="10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372;p30">
              <a:extLst>
                <a:ext uri="{FF2B5EF4-FFF2-40B4-BE49-F238E27FC236}">
                  <a16:creationId xmlns:a16="http://schemas.microsoft.com/office/drawing/2014/main" id="{76E49DF0-E7BE-5EB4-AFDC-2C0A19EBB8C3}"/>
                </a:ext>
              </a:extLst>
            </p:cNvPr>
            <p:cNvSpPr/>
            <p:nvPr/>
          </p:nvSpPr>
          <p:spPr>
            <a:xfrm>
              <a:off x="5129694" y="4217610"/>
              <a:ext cx="190665" cy="82789"/>
            </a:xfrm>
            <a:custGeom>
              <a:avLst/>
              <a:gdLst/>
              <a:ahLst/>
              <a:cxnLst/>
              <a:rect l="l" t="t" r="r" b="b"/>
              <a:pathLst>
                <a:path w="6840" h="2970" extrusionOk="0">
                  <a:moveTo>
                    <a:pt x="6839" y="1"/>
                  </a:moveTo>
                  <a:lnTo>
                    <a:pt x="1" y="1235"/>
                  </a:lnTo>
                  <a:lnTo>
                    <a:pt x="868" y="2969"/>
                  </a:lnTo>
                  <a:lnTo>
                    <a:pt x="6739" y="2202"/>
                  </a:lnTo>
                  <a:lnTo>
                    <a:pt x="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373;p30">
              <a:extLst>
                <a:ext uri="{FF2B5EF4-FFF2-40B4-BE49-F238E27FC236}">
                  <a16:creationId xmlns:a16="http://schemas.microsoft.com/office/drawing/2014/main" id="{72F1CEF9-7248-67C5-DB24-FC985458CCE0}"/>
                </a:ext>
              </a:extLst>
            </p:cNvPr>
            <p:cNvSpPr/>
            <p:nvPr/>
          </p:nvSpPr>
          <p:spPr>
            <a:xfrm>
              <a:off x="4809846" y="1331229"/>
              <a:ext cx="21408" cy="28126"/>
            </a:xfrm>
            <a:custGeom>
              <a:avLst/>
              <a:gdLst/>
              <a:ahLst/>
              <a:cxnLst/>
              <a:rect l="l" t="t" r="r" b="b"/>
              <a:pathLst>
                <a:path w="768" h="1009" extrusionOk="0">
                  <a:moveTo>
                    <a:pt x="430" y="0"/>
                  </a:moveTo>
                  <a:cubicBezTo>
                    <a:pt x="272" y="0"/>
                    <a:pt x="98" y="190"/>
                    <a:pt x="67" y="438"/>
                  </a:cubicBezTo>
                  <a:cubicBezTo>
                    <a:pt x="0" y="704"/>
                    <a:pt x="134" y="971"/>
                    <a:pt x="300" y="1005"/>
                  </a:cubicBezTo>
                  <a:cubicBezTo>
                    <a:pt x="315" y="1007"/>
                    <a:pt x="329" y="1008"/>
                    <a:pt x="344" y="1008"/>
                  </a:cubicBezTo>
                  <a:cubicBezTo>
                    <a:pt x="524" y="1008"/>
                    <a:pt x="672" y="816"/>
                    <a:pt x="734" y="538"/>
                  </a:cubicBezTo>
                  <a:cubicBezTo>
                    <a:pt x="767" y="271"/>
                    <a:pt x="667" y="4"/>
                    <a:pt x="467" y="4"/>
                  </a:cubicBezTo>
                  <a:cubicBezTo>
                    <a:pt x="455" y="1"/>
                    <a:pt x="442"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374;p30">
              <a:extLst>
                <a:ext uri="{FF2B5EF4-FFF2-40B4-BE49-F238E27FC236}">
                  <a16:creationId xmlns:a16="http://schemas.microsoft.com/office/drawing/2014/main" id="{64FCF5AB-0976-78D8-E080-D732F8A681E9}"/>
                </a:ext>
              </a:extLst>
            </p:cNvPr>
            <p:cNvSpPr/>
            <p:nvPr/>
          </p:nvSpPr>
          <p:spPr>
            <a:xfrm>
              <a:off x="4723347" y="1315424"/>
              <a:ext cx="20488" cy="28126"/>
            </a:xfrm>
            <a:custGeom>
              <a:avLst/>
              <a:gdLst/>
              <a:ahLst/>
              <a:cxnLst/>
              <a:rect l="l" t="t" r="r" b="b"/>
              <a:pathLst>
                <a:path w="735" h="1009" extrusionOk="0">
                  <a:moveTo>
                    <a:pt x="424" y="0"/>
                  </a:moveTo>
                  <a:cubicBezTo>
                    <a:pt x="239" y="0"/>
                    <a:pt x="65" y="190"/>
                    <a:pt x="34" y="437"/>
                  </a:cubicBezTo>
                  <a:cubicBezTo>
                    <a:pt x="1" y="738"/>
                    <a:pt x="101" y="971"/>
                    <a:pt x="268" y="1005"/>
                  </a:cubicBezTo>
                  <a:cubicBezTo>
                    <a:pt x="282" y="1007"/>
                    <a:pt x="297" y="1008"/>
                    <a:pt x="311" y="1008"/>
                  </a:cubicBezTo>
                  <a:cubicBezTo>
                    <a:pt x="492" y="1008"/>
                    <a:pt x="640" y="818"/>
                    <a:pt x="701" y="571"/>
                  </a:cubicBezTo>
                  <a:cubicBezTo>
                    <a:pt x="735" y="271"/>
                    <a:pt x="635" y="37"/>
                    <a:pt x="468" y="4"/>
                  </a:cubicBezTo>
                  <a:cubicBezTo>
                    <a:pt x="453" y="1"/>
                    <a:pt x="439"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375;p30">
              <a:extLst>
                <a:ext uri="{FF2B5EF4-FFF2-40B4-BE49-F238E27FC236}">
                  <a16:creationId xmlns:a16="http://schemas.microsoft.com/office/drawing/2014/main" id="{B2D8D3C2-7C7B-D8BA-DEFA-AA9710D158AC}"/>
                </a:ext>
              </a:extLst>
            </p:cNvPr>
            <p:cNvSpPr/>
            <p:nvPr/>
          </p:nvSpPr>
          <p:spPr>
            <a:xfrm>
              <a:off x="4720559" y="1308064"/>
              <a:ext cx="17701" cy="10397"/>
            </a:xfrm>
            <a:custGeom>
              <a:avLst/>
              <a:gdLst/>
              <a:ahLst/>
              <a:cxnLst/>
              <a:rect l="l" t="t" r="r" b="b"/>
              <a:pathLst>
                <a:path w="635" h="373" extrusionOk="0">
                  <a:moveTo>
                    <a:pt x="1" y="1"/>
                  </a:moveTo>
                  <a:cubicBezTo>
                    <a:pt x="1" y="1"/>
                    <a:pt x="176" y="373"/>
                    <a:pt x="437" y="373"/>
                  </a:cubicBezTo>
                  <a:cubicBezTo>
                    <a:pt x="498" y="373"/>
                    <a:pt x="565" y="352"/>
                    <a:pt x="635" y="301"/>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376;p30">
              <a:extLst>
                <a:ext uri="{FF2B5EF4-FFF2-40B4-BE49-F238E27FC236}">
                  <a16:creationId xmlns:a16="http://schemas.microsoft.com/office/drawing/2014/main" id="{2F720187-FAAF-56A0-A0A9-AA837DEBEBE2}"/>
                </a:ext>
              </a:extLst>
            </p:cNvPr>
            <p:cNvSpPr/>
            <p:nvPr/>
          </p:nvSpPr>
          <p:spPr>
            <a:xfrm>
              <a:off x="4727082" y="1348066"/>
              <a:ext cx="36293" cy="55025"/>
            </a:xfrm>
            <a:custGeom>
              <a:avLst/>
              <a:gdLst/>
              <a:ahLst/>
              <a:cxnLst/>
              <a:rect l="l" t="t" r="r" b="b"/>
              <a:pathLst>
                <a:path w="1302" h="1974" extrusionOk="0">
                  <a:moveTo>
                    <a:pt x="1301" y="0"/>
                  </a:moveTo>
                  <a:cubicBezTo>
                    <a:pt x="934" y="601"/>
                    <a:pt x="501" y="1134"/>
                    <a:pt x="0" y="1601"/>
                  </a:cubicBezTo>
                  <a:cubicBezTo>
                    <a:pt x="240" y="1841"/>
                    <a:pt x="534" y="1973"/>
                    <a:pt x="858" y="1973"/>
                  </a:cubicBezTo>
                  <a:cubicBezTo>
                    <a:pt x="894" y="1973"/>
                    <a:pt x="931" y="1972"/>
                    <a:pt x="968" y="1968"/>
                  </a:cubicBezTo>
                  <a:lnTo>
                    <a:pt x="1301" y="0"/>
                  </a:lnTo>
                  <a:close/>
                </a:path>
              </a:pathLst>
            </a:custGeom>
            <a:solidFill>
              <a:srgbClr val="ED84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377;p30">
              <a:extLst>
                <a:ext uri="{FF2B5EF4-FFF2-40B4-BE49-F238E27FC236}">
                  <a16:creationId xmlns:a16="http://schemas.microsoft.com/office/drawing/2014/main" id="{34610F24-F51F-273E-2934-23D36F96C767}"/>
                </a:ext>
              </a:extLst>
            </p:cNvPr>
            <p:cNvSpPr/>
            <p:nvPr/>
          </p:nvSpPr>
          <p:spPr>
            <a:xfrm>
              <a:off x="4773579" y="1418035"/>
              <a:ext cx="61381" cy="21185"/>
            </a:xfrm>
            <a:custGeom>
              <a:avLst/>
              <a:gdLst/>
              <a:ahLst/>
              <a:cxnLst/>
              <a:rect l="l" t="t" r="r" b="b"/>
              <a:pathLst>
                <a:path w="2202" h="760" extrusionOk="0">
                  <a:moveTo>
                    <a:pt x="2102" y="0"/>
                  </a:moveTo>
                  <a:cubicBezTo>
                    <a:pt x="2077" y="0"/>
                    <a:pt x="2052" y="9"/>
                    <a:pt x="2035" y="25"/>
                  </a:cubicBezTo>
                  <a:cubicBezTo>
                    <a:pt x="1637" y="397"/>
                    <a:pt x="1091" y="600"/>
                    <a:pt x="531" y="600"/>
                  </a:cubicBezTo>
                  <a:cubicBezTo>
                    <a:pt x="388" y="600"/>
                    <a:pt x="243" y="586"/>
                    <a:pt x="100" y="559"/>
                  </a:cubicBezTo>
                  <a:cubicBezTo>
                    <a:pt x="67" y="559"/>
                    <a:pt x="34" y="593"/>
                    <a:pt x="0" y="626"/>
                  </a:cubicBezTo>
                  <a:cubicBezTo>
                    <a:pt x="0" y="659"/>
                    <a:pt x="34" y="726"/>
                    <a:pt x="67" y="726"/>
                  </a:cubicBezTo>
                  <a:cubicBezTo>
                    <a:pt x="234" y="759"/>
                    <a:pt x="400" y="759"/>
                    <a:pt x="534" y="759"/>
                  </a:cubicBezTo>
                  <a:cubicBezTo>
                    <a:pt x="1134" y="759"/>
                    <a:pt x="1735" y="526"/>
                    <a:pt x="2168" y="126"/>
                  </a:cubicBezTo>
                  <a:cubicBezTo>
                    <a:pt x="2202" y="92"/>
                    <a:pt x="2202" y="59"/>
                    <a:pt x="2168" y="25"/>
                  </a:cubicBezTo>
                  <a:cubicBezTo>
                    <a:pt x="2152" y="9"/>
                    <a:pt x="2127" y="0"/>
                    <a:pt x="2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378;p30">
              <a:extLst>
                <a:ext uri="{FF2B5EF4-FFF2-40B4-BE49-F238E27FC236}">
                  <a16:creationId xmlns:a16="http://schemas.microsoft.com/office/drawing/2014/main" id="{51054FD8-BBF9-F395-0EE2-544D848ECBDE}"/>
                </a:ext>
              </a:extLst>
            </p:cNvPr>
            <p:cNvSpPr/>
            <p:nvPr/>
          </p:nvSpPr>
          <p:spPr>
            <a:xfrm>
              <a:off x="4921210" y="1361670"/>
              <a:ext cx="89507" cy="83095"/>
            </a:xfrm>
            <a:custGeom>
              <a:avLst/>
              <a:gdLst/>
              <a:ahLst/>
              <a:cxnLst/>
              <a:rect l="l" t="t" r="r" b="b"/>
              <a:pathLst>
                <a:path w="3211" h="2981" extrusionOk="0">
                  <a:moveTo>
                    <a:pt x="1853" y="0"/>
                  </a:moveTo>
                  <a:cubicBezTo>
                    <a:pt x="1085" y="0"/>
                    <a:pt x="427" y="893"/>
                    <a:pt x="208" y="1580"/>
                  </a:cubicBezTo>
                  <a:cubicBezTo>
                    <a:pt x="0" y="2294"/>
                    <a:pt x="269" y="2980"/>
                    <a:pt x="943" y="2980"/>
                  </a:cubicBezTo>
                  <a:cubicBezTo>
                    <a:pt x="1025" y="2980"/>
                    <a:pt x="1114" y="2970"/>
                    <a:pt x="1209" y="2948"/>
                  </a:cubicBezTo>
                  <a:cubicBezTo>
                    <a:pt x="1843" y="2748"/>
                    <a:pt x="2410" y="2348"/>
                    <a:pt x="2743" y="1781"/>
                  </a:cubicBezTo>
                  <a:cubicBezTo>
                    <a:pt x="3210" y="1080"/>
                    <a:pt x="2810" y="146"/>
                    <a:pt x="2009" y="13"/>
                  </a:cubicBezTo>
                  <a:cubicBezTo>
                    <a:pt x="1957" y="4"/>
                    <a:pt x="1905" y="0"/>
                    <a:pt x="1853" y="0"/>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379;p30">
              <a:extLst>
                <a:ext uri="{FF2B5EF4-FFF2-40B4-BE49-F238E27FC236}">
                  <a16:creationId xmlns:a16="http://schemas.microsoft.com/office/drawing/2014/main" id="{72B13E8D-79EC-C1D2-6443-05129057DBC7}"/>
                </a:ext>
              </a:extLst>
            </p:cNvPr>
            <p:cNvSpPr/>
            <p:nvPr/>
          </p:nvSpPr>
          <p:spPr>
            <a:xfrm>
              <a:off x="4827491" y="1288300"/>
              <a:ext cx="40029" cy="31889"/>
            </a:xfrm>
            <a:custGeom>
              <a:avLst/>
              <a:gdLst/>
              <a:ahLst/>
              <a:cxnLst/>
              <a:rect l="l" t="t" r="r" b="b"/>
              <a:pathLst>
                <a:path w="1436" h="1144" extrusionOk="0">
                  <a:moveTo>
                    <a:pt x="151" y="1"/>
                  </a:moveTo>
                  <a:cubicBezTo>
                    <a:pt x="79" y="1"/>
                    <a:pt x="34" y="61"/>
                    <a:pt x="34" y="143"/>
                  </a:cubicBezTo>
                  <a:cubicBezTo>
                    <a:pt x="1" y="243"/>
                    <a:pt x="68" y="310"/>
                    <a:pt x="168" y="310"/>
                  </a:cubicBezTo>
                  <a:cubicBezTo>
                    <a:pt x="568" y="410"/>
                    <a:pt x="935" y="677"/>
                    <a:pt x="1102" y="1044"/>
                  </a:cubicBezTo>
                  <a:cubicBezTo>
                    <a:pt x="1135" y="1110"/>
                    <a:pt x="1168" y="1110"/>
                    <a:pt x="1202" y="1144"/>
                  </a:cubicBezTo>
                  <a:lnTo>
                    <a:pt x="1335" y="1144"/>
                  </a:lnTo>
                  <a:cubicBezTo>
                    <a:pt x="1402" y="1077"/>
                    <a:pt x="1435" y="977"/>
                    <a:pt x="1402" y="910"/>
                  </a:cubicBezTo>
                  <a:cubicBezTo>
                    <a:pt x="1168" y="410"/>
                    <a:pt x="735" y="76"/>
                    <a:pt x="201" y="9"/>
                  </a:cubicBezTo>
                  <a:cubicBezTo>
                    <a:pt x="183" y="4"/>
                    <a:pt x="167"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380;p30">
              <a:extLst>
                <a:ext uri="{FF2B5EF4-FFF2-40B4-BE49-F238E27FC236}">
                  <a16:creationId xmlns:a16="http://schemas.microsoft.com/office/drawing/2014/main" id="{D980673E-381E-BE0D-BE3C-6A5EE0CA82FC}"/>
                </a:ext>
              </a:extLst>
            </p:cNvPr>
            <p:cNvSpPr/>
            <p:nvPr/>
          </p:nvSpPr>
          <p:spPr>
            <a:xfrm>
              <a:off x="4705701" y="1261233"/>
              <a:ext cx="45576" cy="22690"/>
            </a:xfrm>
            <a:custGeom>
              <a:avLst/>
              <a:gdLst/>
              <a:ahLst/>
              <a:cxnLst/>
              <a:rect l="l" t="t" r="r" b="b"/>
              <a:pathLst>
                <a:path w="1635" h="814" extrusionOk="0">
                  <a:moveTo>
                    <a:pt x="1298" y="0"/>
                  </a:moveTo>
                  <a:cubicBezTo>
                    <a:pt x="835" y="0"/>
                    <a:pt x="387" y="197"/>
                    <a:pt x="67" y="547"/>
                  </a:cubicBezTo>
                  <a:cubicBezTo>
                    <a:pt x="0" y="614"/>
                    <a:pt x="0" y="714"/>
                    <a:pt x="67" y="780"/>
                  </a:cubicBezTo>
                  <a:cubicBezTo>
                    <a:pt x="100" y="814"/>
                    <a:pt x="134" y="814"/>
                    <a:pt x="200" y="814"/>
                  </a:cubicBezTo>
                  <a:cubicBezTo>
                    <a:pt x="234" y="814"/>
                    <a:pt x="267" y="780"/>
                    <a:pt x="300" y="747"/>
                  </a:cubicBezTo>
                  <a:cubicBezTo>
                    <a:pt x="556" y="491"/>
                    <a:pt x="885" y="332"/>
                    <a:pt x="1245" y="332"/>
                  </a:cubicBezTo>
                  <a:cubicBezTo>
                    <a:pt x="1307" y="332"/>
                    <a:pt x="1371" y="337"/>
                    <a:pt x="1434" y="347"/>
                  </a:cubicBezTo>
                  <a:cubicBezTo>
                    <a:pt x="1501" y="347"/>
                    <a:pt x="1601" y="313"/>
                    <a:pt x="1635" y="213"/>
                  </a:cubicBezTo>
                  <a:cubicBezTo>
                    <a:pt x="1635" y="113"/>
                    <a:pt x="1568" y="46"/>
                    <a:pt x="1501" y="13"/>
                  </a:cubicBezTo>
                  <a:cubicBezTo>
                    <a:pt x="1433" y="5"/>
                    <a:pt x="1366"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381;p30">
              <a:extLst>
                <a:ext uri="{FF2B5EF4-FFF2-40B4-BE49-F238E27FC236}">
                  <a16:creationId xmlns:a16="http://schemas.microsoft.com/office/drawing/2014/main" id="{2A52F533-0A2B-0574-E60B-BDE49B1A8F8E}"/>
                </a:ext>
              </a:extLst>
            </p:cNvPr>
            <p:cNvSpPr/>
            <p:nvPr/>
          </p:nvSpPr>
          <p:spPr>
            <a:xfrm>
              <a:off x="5157597" y="4404072"/>
              <a:ext cx="52098" cy="23108"/>
            </a:xfrm>
            <a:custGeom>
              <a:avLst/>
              <a:gdLst/>
              <a:ahLst/>
              <a:cxnLst/>
              <a:rect l="l" t="t" r="r" b="b"/>
              <a:pathLst>
                <a:path w="1869" h="829" extrusionOk="0">
                  <a:moveTo>
                    <a:pt x="550" y="154"/>
                  </a:moveTo>
                  <a:cubicBezTo>
                    <a:pt x="842" y="154"/>
                    <a:pt x="1257" y="228"/>
                    <a:pt x="1568" y="317"/>
                  </a:cubicBezTo>
                  <a:lnTo>
                    <a:pt x="1568" y="350"/>
                  </a:lnTo>
                  <a:cubicBezTo>
                    <a:pt x="1171" y="549"/>
                    <a:pt x="811" y="655"/>
                    <a:pt x="570" y="655"/>
                  </a:cubicBezTo>
                  <a:cubicBezTo>
                    <a:pt x="487" y="655"/>
                    <a:pt x="419" y="642"/>
                    <a:pt x="368" y="617"/>
                  </a:cubicBezTo>
                  <a:cubicBezTo>
                    <a:pt x="268" y="550"/>
                    <a:pt x="201" y="450"/>
                    <a:pt x="201" y="350"/>
                  </a:cubicBezTo>
                  <a:cubicBezTo>
                    <a:pt x="201" y="317"/>
                    <a:pt x="201" y="250"/>
                    <a:pt x="234" y="217"/>
                  </a:cubicBezTo>
                  <a:cubicBezTo>
                    <a:pt x="290" y="172"/>
                    <a:pt x="405" y="154"/>
                    <a:pt x="550" y="154"/>
                  </a:cubicBezTo>
                  <a:close/>
                  <a:moveTo>
                    <a:pt x="582" y="0"/>
                  </a:moveTo>
                  <a:cubicBezTo>
                    <a:pt x="393" y="0"/>
                    <a:pt x="229" y="32"/>
                    <a:pt x="134" y="117"/>
                  </a:cubicBezTo>
                  <a:cubicBezTo>
                    <a:pt x="67" y="183"/>
                    <a:pt x="1" y="283"/>
                    <a:pt x="34" y="383"/>
                  </a:cubicBezTo>
                  <a:cubicBezTo>
                    <a:pt x="34" y="517"/>
                    <a:pt x="134" y="650"/>
                    <a:pt x="234" y="750"/>
                  </a:cubicBezTo>
                  <a:lnTo>
                    <a:pt x="268" y="784"/>
                  </a:lnTo>
                  <a:cubicBezTo>
                    <a:pt x="343" y="815"/>
                    <a:pt x="430" y="829"/>
                    <a:pt x="524" y="829"/>
                  </a:cubicBezTo>
                  <a:cubicBezTo>
                    <a:pt x="932" y="829"/>
                    <a:pt x="1477" y="573"/>
                    <a:pt x="1802" y="383"/>
                  </a:cubicBezTo>
                  <a:cubicBezTo>
                    <a:pt x="1835" y="350"/>
                    <a:pt x="1869" y="350"/>
                    <a:pt x="1869" y="317"/>
                  </a:cubicBezTo>
                  <a:cubicBezTo>
                    <a:pt x="1869" y="283"/>
                    <a:pt x="1835" y="250"/>
                    <a:pt x="1802" y="250"/>
                  </a:cubicBezTo>
                  <a:cubicBezTo>
                    <a:pt x="1706" y="202"/>
                    <a:pt x="1062"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382;p30">
              <a:extLst>
                <a:ext uri="{FF2B5EF4-FFF2-40B4-BE49-F238E27FC236}">
                  <a16:creationId xmlns:a16="http://schemas.microsoft.com/office/drawing/2014/main" id="{01A44AFA-3B65-873F-3822-64C7C108D3CE}"/>
                </a:ext>
              </a:extLst>
            </p:cNvPr>
            <p:cNvSpPr/>
            <p:nvPr/>
          </p:nvSpPr>
          <p:spPr>
            <a:xfrm>
              <a:off x="5172483" y="4376865"/>
              <a:ext cx="37213" cy="37910"/>
            </a:xfrm>
            <a:custGeom>
              <a:avLst/>
              <a:gdLst/>
              <a:ahLst/>
              <a:cxnLst/>
              <a:rect l="l" t="t" r="r" b="b"/>
              <a:pathLst>
                <a:path w="1335" h="1360" extrusionOk="0">
                  <a:moveTo>
                    <a:pt x="397" y="167"/>
                  </a:moveTo>
                  <a:cubicBezTo>
                    <a:pt x="434" y="167"/>
                    <a:pt x="467" y="175"/>
                    <a:pt x="501" y="192"/>
                  </a:cubicBezTo>
                  <a:cubicBezTo>
                    <a:pt x="534" y="192"/>
                    <a:pt x="534" y="192"/>
                    <a:pt x="567" y="225"/>
                  </a:cubicBezTo>
                  <a:cubicBezTo>
                    <a:pt x="834" y="459"/>
                    <a:pt x="1034" y="792"/>
                    <a:pt x="1135" y="1159"/>
                  </a:cubicBezTo>
                  <a:cubicBezTo>
                    <a:pt x="734" y="992"/>
                    <a:pt x="201" y="559"/>
                    <a:pt x="167" y="325"/>
                  </a:cubicBezTo>
                  <a:cubicBezTo>
                    <a:pt x="167" y="292"/>
                    <a:pt x="167" y="225"/>
                    <a:pt x="267" y="192"/>
                  </a:cubicBezTo>
                  <a:cubicBezTo>
                    <a:pt x="317" y="175"/>
                    <a:pt x="359" y="167"/>
                    <a:pt x="397" y="167"/>
                  </a:cubicBezTo>
                  <a:close/>
                  <a:moveTo>
                    <a:pt x="397" y="0"/>
                  </a:moveTo>
                  <a:cubicBezTo>
                    <a:pt x="334" y="0"/>
                    <a:pt x="267" y="8"/>
                    <a:pt x="201" y="25"/>
                  </a:cubicBezTo>
                  <a:cubicBezTo>
                    <a:pt x="67" y="58"/>
                    <a:pt x="0" y="192"/>
                    <a:pt x="0" y="325"/>
                  </a:cubicBezTo>
                  <a:cubicBezTo>
                    <a:pt x="34" y="592"/>
                    <a:pt x="367" y="892"/>
                    <a:pt x="701" y="1126"/>
                  </a:cubicBezTo>
                  <a:cubicBezTo>
                    <a:pt x="868" y="1226"/>
                    <a:pt x="1068" y="1293"/>
                    <a:pt x="1268" y="1359"/>
                  </a:cubicBezTo>
                  <a:cubicBezTo>
                    <a:pt x="1268" y="1359"/>
                    <a:pt x="1301" y="1359"/>
                    <a:pt x="1335" y="1326"/>
                  </a:cubicBezTo>
                  <a:cubicBezTo>
                    <a:pt x="1335" y="1326"/>
                    <a:pt x="1335" y="1293"/>
                    <a:pt x="1335" y="1259"/>
                  </a:cubicBezTo>
                  <a:cubicBezTo>
                    <a:pt x="1335" y="1226"/>
                    <a:pt x="1034" y="259"/>
                    <a:pt x="567" y="25"/>
                  </a:cubicBezTo>
                  <a:cubicBezTo>
                    <a:pt x="517" y="8"/>
                    <a:pt x="459"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383;p30">
              <a:extLst>
                <a:ext uri="{FF2B5EF4-FFF2-40B4-BE49-F238E27FC236}">
                  <a16:creationId xmlns:a16="http://schemas.microsoft.com/office/drawing/2014/main" id="{779ABF8B-0C65-3D6D-F249-305AEC47D5F2}"/>
                </a:ext>
              </a:extLst>
            </p:cNvPr>
            <p:cNvSpPr/>
            <p:nvPr/>
          </p:nvSpPr>
          <p:spPr>
            <a:xfrm>
              <a:off x="4651762" y="4430219"/>
              <a:ext cx="60461" cy="25478"/>
            </a:xfrm>
            <a:custGeom>
              <a:avLst/>
              <a:gdLst/>
              <a:ahLst/>
              <a:cxnLst/>
              <a:rect l="l" t="t" r="r" b="b"/>
              <a:pathLst>
                <a:path w="2169" h="914" extrusionOk="0">
                  <a:moveTo>
                    <a:pt x="367" y="179"/>
                  </a:moveTo>
                  <a:cubicBezTo>
                    <a:pt x="868" y="246"/>
                    <a:pt x="1368" y="413"/>
                    <a:pt x="1835" y="680"/>
                  </a:cubicBezTo>
                  <a:cubicBezTo>
                    <a:pt x="1547" y="717"/>
                    <a:pt x="1283" y="736"/>
                    <a:pt x="1055" y="736"/>
                  </a:cubicBezTo>
                  <a:cubicBezTo>
                    <a:pt x="674" y="736"/>
                    <a:pt x="392" y="684"/>
                    <a:pt x="267" y="580"/>
                  </a:cubicBezTo>
                  <a:cubicBezTo>
                    <a:pt x="201" y="513"/>
                    <a:pt x="167" y="413"/>
                    <a:pt x="167" y="313"/>
                  </a:cubicBezTo>
                  <a:cubicBezTo>
                    <a:pt x="167" y="279"/>
                    <a:pt x="201" y="246"/>
                    <a:pt x="234" y="213"/>
                  </a:cubicBezTo>
                  <a:cubicBezTo>
                    <a:pt x="267" y="179"/>
                    <a:pt x="334" y="179"/>
                    <a:pt x="367" y="179"/>
                  </a:cubicBezTo>
                  <a:close/>
                  <a:moveTo>
                    <a:pt x="381" y="0"/>
                  </a:moveTo>
                  <a:cubicBezTo>
                    <a:pt x="295" y="0"/>
                    <a:pt x="222" y="14"/>
                    <a:pt x="167" y="46"/>
                  </a:cubicBezTo>
                  <a:cubicBezTo>
                    <a:pt x="67" y="113"/>
                    <a:pt x="34" y="179"/>
                    <a:pt x="34" y="279"/>
                  </a:cubicBezTo>
                  <a:cubicBezTo>
                    <a:pt x="0" y="446"/>
                    <a:pt x="67" y="580"/>
                    <a:pt x="167" y="680"/>
                  </a:cubicBezTo>
                  <a:cubicBezTo>
                    <a:pt x="401" y="846"/>
                    <a:pt x="701" y="913"/>
                    <a:pt x="1001" y="913"/>
                  </a:cubicBezTo>
                  <a:cubicBezTo>
                    <a:pt x="1368" y="880"/>
                    <a:pt x="1735" y="846"/>
                    <a:pt x="2102" y="780"/>
                  </a:cubicBezTo>
                  <a:cubicBezTo>
                    <a:pt x="2135" y="746"/>
                    <a:pt x="2169" y="746"/>
                    <a:pt x="2169" y="713"/>
                  </a:cubicBezTo>
                  <a:cubicBezTo>
                    <a:pt x="2169" y="680"/>
                    <a:pt x="2169" y="613"/>
                    <a:pt x="2135" y="613"/>
                  </a:cubicBezTo>
                  <a:cubicBezTo>
                    <a:pt x="1991" y="555"/>
                    <a:pt x="927"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384;p30">
              <a:extLst>
                <a:ext uri="{FF2B5EF4-FFF2-40B4-BE49-F238E27FC236}">
                  <a16:creationId xmlns:a16="http://schemas.microsoft.com/office/drawing/2014/main" id="{21705F58-190D-66A6-4523-2FD802B9CF89}"/>
                </a:ext>
              </a:extLst>
            </p:cNvPr>
            <p:cNvSpPr/>
            <p:nvPr/>
          </p:nvSpPr>
          <p:spPr>
            <a:xfrm>
              <a:off x="4673142" y="4408225"/>
              <a:ext cx="38161" cy="43736"/>
            </a:xfrm>
            <a:custGeom>
              <a:avLst/>
              <a:gdLst/>
              <a:ahLst/>
              <a:cxnLst/>
              <a:rect l="l" t="t" r="r" b="b"/>
              <a:pathLst>
                <a:path w="1369" h="1569" extrusionOk="0">
                  <a:moveTo>
                    <a:pt x="468" y="168"/>
                  </a:moveTo>
                  <a:cubicBezTo>
                    <a:pt x="568" y="168"/>
                    <a:pt x="668" y="201"/>
                    <a:pt x="734" y="268"/>
                  </a:cubicBezTo>
                  <a:cubicBezTo>
                    <a:pt x="1001" y="568"/>
                    <a:pt x="1168" y="935"/>
                    <a:pt x="1201" y="1335"/>
                  </a:cubicBezTo>
                  <a:cubicBezTo>
                    <a:pt x="768" y="1102"/>
                    <a:pt x="201" y="501"/>
                    <a:pt x="267" y="268"/>
                  </a:cubicBezTo>
                  <a:cubicBezTo>
                    <a:pt x="267" y="234"/>
                    <a:pt x="267" y="168"/>
                    <a:pt x="401" y="168"/>
                  </a:cubicBezTo>
                  <a:close/>
                  <a:moveTo>
                    <a:pt x="401" y="1"/>
                  </a:moveTo>
                  <a:cubicBezTo>
                    <a:pt x="167" y="34"/>
                    <a:pt x="101" y="134"/>
                    <a:pt x="101" y="234"/>
                  </a:cubicBezTo>
                  <a:cubicBezTo>
                    <a:pt x="1" y="635"/>
                    <a:pt x="835" y="1402"/>
                    <a:pt x="1268" y="1569"/>
                  </a:cubicBezTo>
                  <a:lnTo>
                    <a:pt x="1335" y="1569"/>
                  </a:lnTo>
                  <a:cubicBezTo>
                    <a:pt x="1368" y="1535"/>
                    <a:pt x="1368" y="1502"/>
                    <a:pt x="1368" y="1502"/>
                  </a:cubicBezTo>
                  <a:cubicBezTo>
                    <a:pt x="1368" y="1435"/>
                    <a:pt x="1302" y="501"/>
                    <a:pt x="868" y="134"/>
                  </a:cubicBezTo>
                  <a:cubicBezTo>
                    <a:pt x="734" y="34"/>
                    <a:pt x="568"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385;p30">
              <a:extLst>
                <a:ext uri="{FF2B5EF4-FFF2-40B4-BE49-F238E27FC236}">
                  <a16:creationId xmlns:a16="http://schemas.microsoft.com/office/drawing/2014/main" id="{035339A3-60CA-733C-6331-A33DA57B9BA1}"/>
                </a:ext>
              </a:extLst>
            </p:cNvPr>
            <p:cNvSpPr/>
            <p:nvPr/>
          </p:nvSpPr>
          <p:spPr>
            <a:xfrm>
              <a:off x="4634088" y="2235161"/>
              <a:ext cx="424035" cy="43708"/>
            </a:xfrm>
            <a:custGeom>
              <a:avLst/>
              <a:gdLst/>
              <a:ahLst/>
              <a:cxnLst/>
              <a:rect l="l" t="t" r="r" b="b"/>
              <a:pathLst>
                <a:path w="15212" h="1568" extrusionOk="0">
                  <a:moveTo>
                    <a:pt x="234" y="0"/>
                  </a:moveTo>
                  <a:cubicBezTo>
                    <a:pt x="101" y="0"/>
                    <a:pt x="1" y="100"/>
                    <a:pt x="1" y="167"/>
                  </a:cubicBezTo>
                  <a:lnTo>
                    <a:pt x="101" y="1434"/>
                  </a:lnTo>
                  <a:cubicBezTo>
                    <a:pt x="134" y="1501"/>
                    <a:pt x="234" y="1568"/>
                    <a:pt x="368" y="1568"/>
                  </a:cubicBezTo>
                  <a:lnTo>
                    <a:pt x="14945" y="1568"/>
                  </a:lnTo>
                  <a:cubicBezTo>
                    <a:pt x="15078" y="1568"/>
                    <a:pt x="15211" y="1468"/>
                    <a:pt x="15178" y="1368"/>
                  </a:cubicBezTo>
                  <a:lnTo>
                    <a:pt x="14811" y="134"/>
                  </a:lnTo>
                  <a:cubicBezTo>
                    <a:pt x="14744" y="33"/>
                    <a:pt x="14644" y="0"/>
                    <a:pt x="14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386;p30">
              <a:extLst>
                <a:ext uri="{FF2B5EF4-FFF2-40B4-BE49-F238E27FC236}">
                  <a16:creationId xmlns:a16="http://schemas.microsoft.com/office/drawing/2014/main" id="{2B758634-E249-3448-4302-5BEDD5767438}"/>
                </a:ext>
              </a:extLst>
            </p:cNvPr>
            <p:cNvSpPr/>
            <p:nvPr/>
          </p:nvSpPr>
          <p:spPr>
            <a:xfrm>
              <a:off x="4984655" y="2231425"/>
              <a:ext cx="23276" cy="52098"/>
            </a:xfrm>
            <a:custGeom>
              <a:avLst/>
              <a:gdLst/>
              <a:ahLst/>
              <a:cxnLst/>
              <a:rect l="l" t="t" r="r" b="b"/>
              <a:pathLst>
                <a:path w="835" h="1869" extrusionOk="0">
                  <a:moveTo>
                    <a:pt x="134" y="1"/>
                  </a:moveTo>
                  <a:cubicBezTo>
                    <a:pt x="34" y="1"/>
                    <a:pt x="0" y="67"/>
                    <a:pt x="0" y="101"/>
                  </a:cubicBezTo>
                  <a:lnTo>
                    <a:pt x="167" y="1769"/>
                  </a:lnTo>
                  <a:cubicBezTo>
                    <a:pt x="167" y="1835"/>
                    <a:pt x="234" y="1869"/>
                    <a:pt x="334" y="1869"/>
                  </a:cubicBezTo>
                  <a:lnTo>
                    <a:pt x="701" y="1869"/>
                  </a:lnTo>
                  <a:cubicBezTo>
                    <a:pt x="767" y="1869"/>
                    <a:pt x="834" y="1835"/>
                    <a:pt x="834" y="1769"/>
                  </a:cubicBezTo>
                  <a:lnTo>
                    <a:pt x="667" y="101"/>
                  </a:lnTo>
                  <a:cubicBezTo>
                    <a:pt x="667" y="67"/>
                    <a:pt x="567"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387;p30">
              <a:extLst>
                <a:ext uri="{FF2B5EF4-FFF2-40B4-BE49-F238E27FC236}">
                  <a16:creationId xmlns:a16="http://schemas.microsoft.com/office/drawing/2014/main" id="{E02C7F9E-494F-DFF5-FBC0-70F0634FCDC6}"/>
                </a:ext>
              </a:extLst>
            </p:cNvPr>
            <p:cNvSpPr/>
            <p:nvPr/>
          </p:nvSpPr>
          <p:spPr>
            <a:xfrm>
              <a:off x="4664780" y="2231425"/>
              <a:ext cx="24196" cy="52098"/>
            </a:xfrm>
            <a:custGeom>
              <a:avLst/>
              <a:gdLst/>
              <a:ahLst/>
              <a:cxnLst/>
              <a:rect l="l" t="t" r="r" b="b"/>
              <a:pathLst>
                <a:path w="868" h="1869" extrusionOk="0">
                  <a:moveTo>
                    <a:pt x="134" y="1"/>
                  </a:moveTo>
                  <a:cubicBezTo>
                    <a:pt x="34" y="1"/>
                    <a:pt x="0" y="67"/>
                    <a:pt x="0" y="101"/>
                  </a:cubicBezTo>
                  <a:lnTo>
                    <a:pt x="167" y="1769"/>
                  </a:lnTo>
                  <a:cubicBezTo>
                    <a:pt x="201" y="1835"/>
                    <a:pt x="267" y="1869"/>
                    <a:pt x="334" y="1869"/>
                  </a:cubicBezTo>
                  <a:lnTo>
                    <a:pt x="734" y="1869"/>
                  </a:lnTo>
                  <a:cubicBezTo>
                    <a:pt x="801" y="1869"/>
                    <a:pt x="868" y="1835"/>
                    <a:pt x="834" y="1769"/>
                  </a:cubicBezTo>
                  <a:lnTo>
                    <a:pt x="668" y="101"/>
                  </a:lnTo>
                  <a:cubicBezTo>
                    <a:pt x="668" y="67"/>
                    <a:pt x="601"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388;p30">
              <a:extLst>
                <a:ext uri="{FF2B5EF4-FFF2-40B4-BE49-F238E27FC236}">
                  <a16:creationId xmlns:a16="http://schemas.microsoft.com/office/drawing/2014/main" id="{D0DF4568-CC57-D443-12F9-F5C1D93B5BC3}"/>
                </a:ext>
              </a:extLst>
            </p:cNvPr>
            <p:cNvSpPr/>
            <p:nvPr/>
          </p:nvSpPr>
          <p:spPr>
            <a:xfrm>
              <a:off x="4823784" y="2231425"/>
              <a:ext cx="24196" cy="52098"/>
            </a:xfrm>
            <a:custGeom>
              <a:avLst/>
              <a:gdLst/>
              <a:ahLst/>
              <a:cxnLst/>
              <a:rect l="l" t="t" r="r" b="b"/>
              <a:pathLst>
                <a:path w="868" h="1869" extrusionOk="0">
                  <a:moveTo>
                    <a:pt x="134" y="1"/>
                  </a:moveTo>
                  <a:cubicBezTo>
                    <a:pt x="67" y="1"/>
                    <a:pt x="0" y="67"/>
                    <a:pt x="34" y="101"/>
                  </a:cubicBezTo>
                  <a:lnTo>
                    <a:pt x="201" y="1769"/>
                  </a:lnTo>
                  <a:cubicBezTo>
                    <a:pt x="201" y="1835"/>
                    <a:pt x="267" y="1869"/>
                    <a:pt x="334" y="1869"/>
                  </a:cubicBezTo>
                  <a:lnTo>
                    <a:pt x="734" y="1869"/>
                  </a:lnTo>
                  <a:cubicBezTo>
                    <a:pt x="801" y="1869"/>
                    <a:pt x="868" y="1835"/>
                    <a:pt x="868" y="1769"/>
                  </a:cubicBezTo>
                  <a:lnTo>
                    <a:pt x="668" y="101"/>
                  </a:lnTo>
                  <a:cubicBezTo>
                    <a:pt x="668" y="67"/>
                    <a:pt x="601"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389;p30">
              <a:extLst>
                <a:ext uri="{FF2B5EF4-FFF2-40B4-BE49-F238E27FC236}">
                  <a16:creationId xmlns:a16="http://schemas.microsoft.com/office/drawing/2014/main" id="{21D2C3B5-6301-CC39-9E27-240E90F1F97A}"/>
                </a:ext>
              </a:extLst>
            </p:cNvPr>
            <p:cNvSpPr/>
            <p:nvPr/>
          </p:nvSpPr>
          <p:spPr>
            <a:xfrm>
              <a:off x="4807978" y="1322950"/>
              <a:ext cx="17701" cy="10732"/>
            </a:xfrm>
            <a:custGeom>
              <a:avLst/>
              <a:gdLst/>
              <a:ahLst/>
              <a:cxnLst/>
              <a:rect l="l" t="t" r="r" b="b"/>
              <a:pathLst>
                <a:path w="635" h="385" extrusionOk="0">
                  <a:moveTo>
                    <a:pt x="0" y="1"/>
                  </a:moveTo>
                  <a:cubicBezTo>
                    <a:pt x="0" y="1"/>
                    <a:pt x="150" y="385"/>
                    <a:pt x="415" y="385"/>
                  </a:cubicBezTo>
                  <a:cubicBezTo>
                    <a:pt x="481" y="385"/>
                    <a:pt x="554" y="361"/>
                    <a:pt x="634" y="30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390;p30">
              <a:extLst>
                <a:ext uri="{FF2B5EF4-FFF2-40B4-BE49-F238E27FC236}">
                  <a16:creationId xmlns:a16="http://schemas.microsoft.com/office/drawing/2014/main" id="{1699AFBC-5120-2B74-F900-BEAEA518E868}"/>
                </a:ext>
              </a:extLst>
            </p:cNvPr>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391;p30">
              <a:extLst>
                <a:ext uri="{FF2B5EF4-FFF2-40B4-BE49-F238E27FC236}">
                  <a16:creationId xmlns:a16="http://schemas.microsoft.com/office/drawing/2014/main" id="{D754597D-B565-EC07-32F4-99331545BB4E}"/>
                </a:ext>
              </a:extLst>
            </p:cNvPr>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392;p30">
              <a:extLst>
                <a:ext uri="{FF2B5EF4-FFF2-40B4-BE49-F238E27FC236}">
                  <a16:creationId xmlns:a16="http://schemas.microsoft.com/office/drawing/2014/main" id="{356E0879-0230-3AE4-61F7-251E05AE7E68}"/>
                </a:ext>
              </a:extLst>
            </p:cNvPr>
            <p:cNvSpPr/>
            <p:nvPr/>
          </p:nvSpPr>
          <p:spPr>
            <a:xfrm>
              <a:off x="4900972" y="2184928"/>
              <a:ext cx="181327" cy="65283"/>
            </a:xfrm>
            <a:custGeom>
              <a:avLst/>
              <a:gdLst/>
              <a:ahLst/>
              <a:cxnLst/>
              <a:rect l="l" t="t" r="r" b="b"/>
              <a:pathLst>
                <a:path w="6505" h="2342" extrusionOk="0">
                  <a:moveTo>
                    <a:pt x="0" y="1"/>
                  </a:moveTo>
                  <a:cubicBezTo>
                    <a:pt x="33" y="701"/>
                    <a:pt x="134" y="1402"/>
                    <a:pt x="334" y="2069"/>
                  </a:cubicBezTo>
                  <a:cubicBezTo>
                    <a:pt x="941" y="2272"/>
                    <a:pt x="2260" y="2342"/>
                    <a:pt x="3584" y="2342"/>
                  </a:cubicBezTo>
                  <a:cubicBezTo>
                    <a:pt x="4658" y="2342"/>
                    <a:pt x="5736" y="2296"/>
                    <a:pt x="6438" y="2236"/>
                  </a:cubicBezTo>
                  <a:lnTo>
                    <a:pt x="6405" y="2136"/>
                  </a:lnTo>
                  <a:lnTo>
                    <a:pt x="6505" y="11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393;p30">
              <a:extLst>
                <a:ext uri="{FF2B5EF4-FFF2-40B4-BE49-F238E27FC236}">
                  <a16:creationId xmlns:a16="http://schemas.microsoft.com/office/drawing/2014/main" id="{2CE62C4B-21EA-0111-0766-3C23D3D4E6B0}"/>
                </a:ext>
              </a:extLst>
            </p:cNvPr>
            <p:cNvSpPr/>
            <p:nvPr/>
          </p:nvSpPr>
          <p:spPr>
            <a:xfrm>
              <a:off x="5065551" y="1832521"/>
              <a:ext cx="54886" cy="204603"/>
            </a:xfrm>
            <a:custGeom>
              <a:avLst/>
              <a:gdLst/>
              <a:ahLst/>
              <a:cxnLst/>
              <a:rect l="l" t="t" r="r" b="b"/>
              <a:pathLst>
                <a:path w="1969" h="7340" extrusionOk="0">
                  <a:moveTo>
                    <a:pt x="0" y="0"/>
                  </a:moveTo>
                  <a:cubicBezTo>
                    <a:pt x="0" y="1935"/>
                    <a:pt x="367" y="5204"/>
                    <a:pt x="1301" y="7339"/>
                  </a:cubicBezTo>
                  <a:cubicBezTo>
                    <a:pt x="1535" y="5104"/>
                    <a:pt x="1768" y="3003"/>
                    <a:pt x="1968" y="116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394;p30">
              <a:extLst>
                <a:ext uri="{FF2B5EF4-FFF2-40B4-BE49-F238E27FC236}">
                  <a16:creationId xmlns:a16="http://schemas.microsoft.com/office/drawing/2014/main" id="{7719CBD1-504F-9447-7B39-14FA3F8D17CB}"/>
                </a:ext>
              </a:extLst>
            </p:cNvPr>
            <p:cNvSpPr/>
            <p:nvPr/>
          </p:nvSpPr>
          <p:spPr>
            <a:xfrm>
              <a:off x="4809846" y="1689546"/>
              <a:ext cx="85548" cy="2086360"/>
            </a:xfrm>
            <a:custGeom>
              <a:avLst/>
              <a:gdLst/>
              <a:ahLst/>
              <a:cxnLst/>
              <a:rect l="l" t="t" r="r" b="b"/>
              <a:pathLst>
                <a:path w="3069" h="74847" extrusionOk="0">
                  <a:moveTo>
                    <a:pt x="517" y="1"/>
                  </a:moveTo>
                  <a:cubicBezTo>
                    <a:pt x="459" y="1"/>
                    <a:pt x="400" y="42"/>
                    <a:pt x="400" y="126"/>
                  </a:cubicBezTo>
                  <a:cubicBezTo>
                    <a:pt x="400" y="193"/>
                    <a:pt x="134" y="6731"/>
                    <a:pt x="67" y="20707"/>
                  </a:cubicBezTo>
                  <a:cubicBezTo>
                    <a:pt x="0" y="43724"/>
                    <a:pt x="2802" y="74446"/>
                    <a:pt x="2835" y="74746"/>
                  </a:cubicBezTo>
                  <a:cubicBezTo>
                    <a:pt x="2835" y="74813"/>
                    <a:pt x="2902" y="74846"/>
                    <a:pt x="2936" y="74846"/>
                  </a:cubicBezTo>
                  <a:lnTo>
                    <a:pt x="2969" y="74846"/>
                  </a:lnTo>
                  <a:cubicBezTo>
                    <a:pt x="3036" y="74846"/>
                    <a:pt x="3069" y="74779"/>
                    <a:pt x="3069" y="74713"/>
                  </a:cubicBezTo>
                  <a:cubicBezTo>
                    <a:pt x="3036" y="74412"/>
                    <a:pt x="234" y="43724"/>
                    <a:pt x="300" y="20707"/>
                  </a:cubicBezTo>
                  <a:cubicBezTo>
                    <a:pt x="367" y="6731"/>
                    <a:pt x="634" y="193"/>
                    <a:pt x="634" y="126"/>
                  </a:cubicBezTo>
                  <a:cubicBezTo>
                    <a:pt x="634" y="42"/>
                    <a:pt x="576"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395;p30">
              <a:extLst>
                <a:ext uri="{FF2B5EF4-FFF2-40B4-BE49-F238E27FC236}">
                  <a16:creationId xmlns:a16="http://schemas.microsoft.com/office/drawing/2014/main" id="{315E1D16-DAE4-62B9-3023-28E069DB750A}"/>
                </a:ext>
              </a:extLst>
            </p:cNvPr>
            <p:cNvSpPr/>
            <p:nvPr/>
          </p:nvSpPr>
          <p:spPr>
            <a:xfrm>
              <a:off x="4959372" y="2231537"/>
              <a:ext cx="132239" cy="141243"/>
            </a:xfrm>
            <a:custGeom>
              <a:avLst/>
              <a:gdLst/>
              <a:ahLst/>
              <a:cxnLst/>
              <a:rect l="l" t="t" r="r" b="b"/>
              <a:pathLst>
                <a:path w="4744" h="5067" extrusionOk="0">
                  <a:moveTo>
                    <a:pt x="142" y="0"/>
                  </a:moveTo>
                  <a:cubicBezTo>
                    <a:pt x="67" y="0"/>
                    <a:pt x="0" y="64"/>
                    <a:pt x="40" y="163"/>
                  </a:cubicBezTo>
                  <a:cubicBezTo>
                    <a:pt x="874" y="2298"/>
                    <a:pt x="2475" y="4033"/>
                    <a:pt x="4543" y="5067"/>
                  </a:cubicBezTo>
                  <a:lnTo>
                    <a:pt x="4610" y="5067"/>
                  </a:lnTo>
                  <a:cubicBezTo>
                    <a:pt x="4643" y="5067"/>
                    <a:pt x="4677" y="5034"/>
                    <a:pt x="4710" y="5000"/>
                  </a:cubicBezTo>
                  <a:cubicBezTo>
                    <a:pt x="4743" y="4934"/>
                    <a:pt x="4710" y="4867"/>
                    <a:pt x="4643" y="4833"/>
                  </a:cubicBezTo>
                  <a:cubicBezTo>
                    <a:pt x="2642" y="3833"/>
                    <a:pt x="1107" y="2165"/>
                    <a:pt x="273" y="97"/>
                  </a:cubicBezTo>
                  <a:cubicBezTo>
                    <a:pt x="247" y="29"/>
                    <a:pt x="192"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396;p30">
              <a:extLst>
                <a:ext uri="{FF2B5EF4-FFF2-40B4-BE49-F238E27FC236}">
                  <a16:creationId xmlns:a16="http://schemas.microsoft.com/office/drawing/2014/main" id="{9CF6EAEC-FB03-E62A-6D32-5CFABE21575B}"/>
                </a:ext>
              </a:extLst>
            </p:cNvPr>
            <p:cNvSpPr/>
            <p:nvPr/>
          </p:nvSpPr>
          <p:spPr>
            <a:xfrm>
              <a:off x="4513218" y="1905054"/>
              <a:ext cx="349553" cy="396187"/>
            </a:xfrm>
            <a:custGeom>
              <a:avLst/>
              <a:gdLst/>
              <a:ahLst/>
              <a:cxnLst/>
              <a:rect l="l" t="t" r="r" b="b"/>
              <a:pathLst>
                <a:path w="12540" h="14213" extrusionOk="0">
                  <a:moveTo>
                    <a:pt x="734" y="0"/>
                  </a:moveTo>
                  <a:cubicBezTo>
                    <a:pt x="334" y="0"/>
                    <a:pt x="0" y="367"/>
                    <a:pt x="67" y="768"/>
                  </a:cubicBezTo>
                  <a:lnTo>
                    <a:pt x="1735" y="13443"/>
                  </a:lnTo>
                  <a:cubicBezTo>
                    <a:pt x="1801" y="13877"/>
                    <a:pt x="2135" y="14210"/>
                    <a:pt x="2602" y="14210"/>
                  </a:cubicBezTo>
                  <a:lnTo>
                    <a:pt x="11809" y="14210"/>
                  </a:lnTo>
                  <a:cubicBezTo>
                    <a:pt x="11826" y="14212"/>
                    <a:pt x="11842" y="14212"/>
                    <a:pt x="11859" y="14212"/>
                  </a:cubicBezTo>
                  <a:cubicBezTo>
                    <a:pt x="12265" y="14212"/>
                    <a:pt x="12540" y="13828"/>
                    <a:pt x="12476" y="13443"/>
                  </a:cubicBezTo>
                  <a:lnTo>
                    <a:pt x="10841" y="768"/>
                  </a:lnTo>
                  <a:cubicBezTo>
                    <a:pt x="10775" y="334"/>
                    <a:pt x="10408" y="34"/>
                    <a:pt x="9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397;p30">
              <a:extLst>
                <a:ext uri="{FF2B5EF4-FFF2-40B4-BE49-F238E27FC236}">
                  <a16:creationId xmlns:a16="http://schemas.microsoft.com/office/drawing/2014/main" id="{88573BAC-28D2-685A-6055-AFC2B129667C}"/>
                </a:ext>
              </a:extLst>
            </p:cNvPr>
            <p:cNvSpPr/>
            <p:nvPr/>
          </p:nvSpPr>
          <p:spPr>
            <a:xfrm>
              <a:off x="4843297" y="2037102"/>
              <a:ext cx="88364" cy="118775"/>
            </a:xfrm>
            <a:custGeom>
              <a:avLst/>
              <a:gdLst/>
              <a:ahLst/>
              <a:cxnLst/>
              <a:rect l="l" t="t" r="r" b="b"/>
              <a:pathLst>
                <a:path w="3170" h="4261" extrusionOk="0">
                  <a:moveTo>
                    <a:pt x="201" y="0"/>
                  </a:moveTo>
                  <a:lnTo>
                    <a:pt x="1" y="3569"/>
                  </a:lnTo>
                  <a:cubicBezTo>
                    <a:pt x="1" y="3569"/>
                    <a:pt x="1126" y="4260"/>
                    <a:pt x="2222" y="4260"/>
                  </a:cubicBezTo>
                  <a:cubicBezTo>
                    <a:pt x="2551" y="4260"/>
                    <a:pt x="2877" y="4198"/>
                    <a:pt x="3170" y="4036"/>
                  </a:cubicBezTo>
                  <a:lnTo>
                    <a:pt x="2936" y="2602"/>
                  </a:lnTo>
                  <a:lnTo>
                    <a:pt x="201"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398;p30">
              <a:extLst>
                <a:ext uri="{FF2B5EF4-FFF2-40B4-BE49-F238E27FC236}">
                  <a16:creationId xmlns:a16="http://schemas.microsoft.com/office/drawing/2014/main" id="{A9E6E1C4-0959-C34B-7839-E4A4EA5B6BDE}"/>
                </a:ext>
              </a:extLst>
            </p:cNvPr>
            <p:cNvSpPr/>
            <p:nvPr/>
          </p:nvSpPr>
          <p:spPr>
            <a:xfrm>
              <a:off x="4594114" y="2238868"/>
              <a:ext cx="72559" cy="133912"/>
            </a:xfrm>
            <a:custGeom>
              <a:avLst/>
              <a:gdLst/>
              <a:ahLst/>
              <a:cxnLst/>
              <a:rect l="l" t="t" r="r" b="b"/>
              <a:pathLst>
                <a:path w="2603" h="4804" extrusionOk="0">
                  <a:moveTo>
                    <a:pt x="2502" y="1"/>
                  </a:moveTo>
                  <a:cubicBezTo>
                    <a:pt x="2435" y="1"/>
                    <a:pt x="2369" y="34"/>
                    <a:pt x="2369" y="101"/>
                  </a:cubicBezTo>
                  <a:cubicBezTo>
                    <a:pt x="2035" y="1802"/>
                    <a:pt x="1234" y="3370"/>
                    <a:pt x="34" y="4604"/>
                  </a:cubicBezTo>
                  <a:cubicBezTo>
                    <a:pt x="0" y="4637"/>
                    <a:pt x="0" y="4704"/>
                    <a:pt x="34" y="4771"/>
                  </a:cubicBezTo>
                  <a:cubicBezTo>
                    <a:pt x="67" y="4771"/>
                    <a:pt x="100" y="4804"/>
                    <a:pt x="134" y="4804"/>
                  </a:cubicBezTo>
                  <a:cubicBezTo>
                    <a:pt x="167" y="4804"/>
                    <a:pt x="200" y="4771"/>
                    <a:pt x="234" y="4771"/>
                  </a:cubicBezTo>
                  <a:cubicBezTo>
                    <a:pt x="2335" y="2469"/>
                    <a:pt x="2602" y="234"/>
                    <a:pt x="2602" y="134"/>
                  </a:cubicBezTo>
                  <a:cubicBezTo>
                    <a:pt x="2602" y="67"/>
                    <a:pt x="2569" y="1"/>
                    <a:pt x="2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399;p30">
              <a:extLst>
                <a:ext uri="{FF2B5EF4-FFF2-40B4-BE49-F238E27FC236}">
                  <a16:creationId xmlns:a16="http://schemas.microsoft.com/office/drawing/2014/main" id="{6C68DF31-DBE8-86E6-8E46-33A527EE2F21}"/>
                </a:ext>
              </a:extLst>
            </p:cNvPr>
            <p:cNvSpPr/>
            <p:nvPr/>
          </p:nvSpPr>
          <p:spPr>
            <a:xfrm>
              <a:off x="4767056" y="2029659"/>
              <a:ext cx="90231" cy="114399"/>
            </a:xfrm>
            <a:custGeom>
              <a:avLst/>
              <a:gdLst/>
              <a:ahLst/>
              <a:cxnLst/>
              <a:rect l="l" t="t" r="r" b="b"/>
              <a:pathLst>
                <a:path w="3237" h="4104" extrusionOk="0">
                  <a:moveTo>
                    <a:pt x="34" y="0"/>
                  </a:moveTo>
                  <a:lnTo>
                    <a:pt x="1" y="2969"/>
                  </a:lnTo>
                  <a:lnTo>
                    <a:pt x="3236" y="4103"/>
                  </a:lnTo>
                  <a:lnTo>
                    <a:pt x="3236" y="4103"/>
                  </a:lnTo>
                  <a:lnTo>
                    <a:pt x="2936" y="267"/>
                  </a:lnTo>
                  <a:lnTo>
                    <a:pt x="34"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400;p30">
              <a:extLst>
                <a:ext uri="{FF2B5EF4-FFF2-40B4-BE49-F238E27FC236}">
                  <a16:creationId xmlns:a16="http://schemas.microsoft.com/office/drawing/2014/main" id="{F7E77947-04BB-FE07-BCAF-83F014FF4532}"/>
                </a:ext>
              </a:extLst>
            </p:cNvPr>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401;p30">
              <a:extLst>
                <a:ext uri="{FF2B5EF4-FFF2-40B4-BE49-F238E27FC236}">
                  <a16:creationId xmlns:a16="http://schemas.microsoft.com/office/drawing/2014/main" id="{971EC8B4-8666-E23D-1950-CC78714B3E3E}"/>
                </a:ext>
              </a:extLst>
            </p:cNvPr>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402;p30">
              <a:extLst>
                <a:ext uri="{FF2B5EF4-FFF2-40B4-BE49-F238E27FC236}">
                  <a16:creationId xmlns:a16="http://schemas.microsoft.com/office/drawing/2014/main" id="{5A95DF2B-C4CF-EBF9-808B-198A70C7DC25}"/>
                </a:ext>
              </a:extLst>
            </p:cNvPr>
            <p:cNvSpPr/>
            <p:nvPr/>
          </p:nvSpPr>
          <p:spPr>
            <a:xfrm>
              <a:off x="4832146" y="1630728"/>
              <a:ext cx="155319" cy="163682"/>
            </a:xfrm>
            <a:custGeom>
              <a:avLst/>
              <a:gdLst/>
              <a:ahLst/>
              <a:cxnLst/>
              <a:rect l="l" t="t" r="r" b="b"/>
              <a:pathLst>
                <a:path w="5572" h="5872" extrusionOk="0">
                  <a:moveTo>
                    <a:pt x="3903" y="1"/>
                  </a:moveTo>
                  <a:cubicBezTo>
                    <a:pt x="2736" y="935"/>
                    <a:pt x="1435" y="1702"/>
                    <a:pt x="1" y="2236"/>
                  </a:cubicBezTo>
                  <a:cubicBezTo>
                    <a:pt x="1035" y="3170"/>
                    <a:pt x="1068" y="5872"/>
                    <a:pt x="1068" y="5872"/>
                  </a:cubicBezTo>
                  <a:cubicBezTo>
                    <a:pt x="1068" y="5872"/>
                    <a:pt x="5571" y="2569"/>
                    <a:pt x="5405" y="268"/>
                  </a:cubicBezTo>
                  <a:cubicBezTo>
                    <a:pt x="4938" y="101"/>
                    <a:pt x="4437"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403;p30">
              <a:extLst>
                <a:ext uri="{FF2B5EF4-FFF2-40B4-BE49-F238E27FC236}">
                  <a16:creationId xmlns:a16="http://schemas.microsoft.com/office/drawing/2014/main" id="{75832553-66CF-648E-405D-E52E9EB0567E}"/>
                </a:ext>
              </a:extLst>
            </p:cNvPr>
            <p:cNvSpPr/>
            <p:nvPr/>
          </p:nvSpPr>
          <p:spPr>
            <a:xfrm>
              <a:off x="4697311" y="1635690"/>
              <a:ext cx="115347" cy="142915"/>
            </a:xfrm>
            <a:custGeom>
              <a:avLst/>
              <a:gdLst/>
              <a:ahLst/>
              <a:cxnLst/>
              <a:rect l="l" t="t" r="r" b="b"/>
              <a:pathLst>
                <a:path w="4138" h="5127" extrusionOk="0">
                  <a:moveTo>
                    <a:pt x="2069" y="0"/>
                  </a:moveTo>
                  <a:cubicBezTo>
                    <a:pt x="1770" y="0"/>
                    <a:pt x="1473" y="52"/>
                    <a:pt x="1202" y="157"/>
                  </a:cubicBezTo>
                  <a:cubicBezTo>
                    <a:pt x="1" y="2391"/>
                    <a:pt x="2603" y="5127"/>
                    <a:pt x="2603" y="5127"/>
                  </a:cubicBezTo>
                  <a:cubicBezTo>
                    <a:pt x="2603" y="5127"/>
                    <a:pt x="3103" y="2925"/>
                    <a:pt x="4137" y="1991"/>
                  </a:cubicBezTo>
                  <a:cubicBezTo>
                    <a:pt x="3337" y="1658"/>
                    <a:pt x="2736" y="924"/>
                    <a:pt x="2603" y="56"/>
                  </a:cubicBezTo>
                  <a:cubicBezTo>
                    <a:pt x="2428" y="19"/>
                    <a:pt x="2248" y="0"/>
                    <a:pt x="2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404;p30">
              <a:extLst>
                <a:ext uri="{FF2B5EF4-FFF2-40B4-BE49-F238E27FC236}">
                  <a16:creationId xmlns:a16="http://schemas.microsoft.com/office/drawing/2014/main" id="{3EE65DD7-5033-2EC0-CBF0-697978158250}"/>
                </a:ext>
              </a:extLst>
            </p:cNvPr>
            <p:cNvSpPr/>
            <p:nvPr/>
          </p:nvSpPr>
          <p:spPr>
            <a:xfrm>
              <a:off x="4714064" y="1165869"/>
              <a:ext cx="190637" cy="198944"/>
            </a:xfrm>
            <a:custGeom>
              <a:avLst/>
              <a:gdLst/>
              <a:ahLst/>
              <a:cxnLst/>
              <a:rect l="l" t="t" r="r" b="b"/>
              <a:pathLst>
                <a:path w="6839" h="7137" extrusionOk="0">
                  <a:moveTo>
                    <a:pt x="3217" y="1"/>
                  </a:moveTo>
                  <a:cubicBezTo>
                    <a:pt x="2566" y="1"/>
                    <a:pt x="1810" y="486"/>
                    <a:pt x="934" y="1700"/>
                  </a:cubicBezTo>
                  <a:cubicBezTo>
                    <a:pt x="0" y="3034"/>
                    <a:pt x="5104" y="6636"/>
                    <a:pt x="6839" y="7137"/>
                  </a:cubicBezTo>
                  <a:cubicBezTo>
                    <a:pt x="6402" y="5417"/>
                    <a:pt x="5393"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405;p30">
              <a:extLst>
                <a:ext uri="{FF2B5EF4-FFF2-40B4-BE49-F238E27FC236}">
                  <a16:creationId xmlns:a16="http://schemas.microsoft.com/office/drawing/2014/main" id="{E8A6C3A5-4DAA-05A9-DC83-02FFFEA3C05E}"/>
                </a:ext>
              </a:extLst>
            </p:cNvPr>
            <p:cNvSpPr/>
            <p:nvPr/>
          </p:nvSpPr>
          <p:spPr>
            <a:xfrm>
              <a:off x="4765189" y="1267087"/>
              <a:ext cx="117186" cy="139570"/>
            </a:xfrm>
            <a:custGeom>
              <a:avLst/>
              <a:gdLst/>
              <a:ahLst/>
              <a:cxnLst/>
              <a:rect l="l" t="t" r="r" b="b"/>
              <a:pathLst>
                <a:path w="4204" h="5007" extrusionOk="0">
                  <a:moveTo>
                    <a:pt x="2369" y="203"/>
                  </a:moveTo>
                  <a:cubicBezTo>
                    <a:pt x="2436" y="203"/>
                    <a:pt x="2503" y="203"/>
                    <a:pt x="2603" y="237"/>
                  </a:cubicBezTo>
                  <a:cubicBezTo>
                    <a:pt x="3470" y="404"/>
                    <a:pt x="3970" y="1604"/>
                    <a:pt x="3704" y="2839"/>
                  </a:cubicBezTo>
                  <a:cubicBezTo>
                    <a:pt x="3463" y="3984"/>
                    <a:pt x="2677" y="4802"/>
                    <a:pt x="1888" y="4802"/>
                  </a:cubicBezTo>
                  <a:cubicBezTo>
                    <a:pt x="1804" y="4802"/>
                    <a:pt x="1719" y="4793"/>
                    <a:pt x="1635" y="4773"/>
                  </a:cubicBezTo>
                  <a:cubicBezTo>
                    <a:pt x="735" y="4573"/>
                    <a:pt x="234" y="3406"/>
                    <a:pt x="501" y="2171"/>
                  </a:cubicBezTo>
                  <a:cubicBezTo>
                    <a:pt x="768" y="1037"/>
                    <a:pt x="1569" y="203"/>
                    <a:pt x="2369" y="203"/>
                  </a:cubicBezTo>
                  <a:close/>
                  <a:moveTo>
                    <a:pt x="2325" y="1"/>
                  </a:moveTo>
                  <a:cubicBezTo>
                    <a:pt x="1423" y="1"/>
                    <a:pt x="537" y="878"/>
                    <a:pt x="268" y="2105"/>
                  </a:cubicBezTo>
                  <a:cubicBezTo>
                    <a:pt x="1" y="3472"/>
                    <a:pt x="568" y="4773"/>
                    <a:pt x="1569" y="4973"/>
                  </a:cubicBezTo>
                  <a:cubicBezTo>
                    <a:pt x="1669" y="5007"/>
                    <a:pt x="1736" y="5007"/>
                    <a:pt x="1836" y="5007"/>
                  </a:cubicBezTo>
                  <a:cubicBezTo>
                    <a:pt x="2770" y="5007"/>
                    <a:pt x="3637" y="4140"/>
                    <a:pt x="3904" y="2905"/>
                  </a:cubicBezTo>
                  <a:cubicBezTo>
                    <a:pt x="4204" y="1538"/>
                    <a:pt x="3637" y="237"/>
                    <a:pt x="2636" y="37"/>
                  </a:cubicBezTo>
                  <a:cubicBezTo>
                    <a:pt x="2533" y="12"/>
                    <a:pt x="2429" y="1"/>
                    <a:pt x="23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406;p30">
              <a:extLst>
                <a:ext uri="{FF2B5EF4-FFF2-40B4-BE49-F238E27FC236}">
                  <a16:creationId xmlns:a16="http://schemas.microsoft.com/office/drawing/2014/main" id="{8A4B05BD-A4EB-C394-4F71-5BC5789CDFCA}"/>
                </a:ext>
              </a:extLst>
            </p:cNvPr>
            <p:cNvSpPr/>
            <p:nvPr/>
          </p:nvSpPr>
          <p:spPr>
            <a:xfrm>
              <a:off x="4652682" y="1250556"/>
              <a:ext cx="117186" cy="140295"/>
            </a:xfrm>
            <a:custGeom>
              <a:avLst/>
              <a:gdLst/>
              <a:ahLst/>
              <a:cxnLst/>
              <a:rect l="l" t="t" r="r" b="b"/>
              <a:pathLst>
                <a:path w="4204" h="5033" extrusionOk="0">
                  <a:moveTo>
                    <a:pt x="2369" y="196"/>
                  </a:moveTo>
                  <a:cubicBezTo>
                    <a:pt x="2436" y="196"/>
                    <a:pt x="2503" y="229"/>
                    <a:pt x="2603" y="229"/>
                  </a:cubicBezTo>
                  <a:cubicBezTo>
                    <a:pt x="3470" y="429"/>
                    <a:pt x="3970" y="1597"/>
                    <a:pt x="3703" y="2831"/>
                  </a:cubicBezTo>
                  <a:cubicBezTo>
                    <a:pt x="3462" y="3976"/>
                    <a:pt x="2677" y="4795"/>
                    <a:pt x="1863" y="4795"/>
                  </a:cubicBezTo>
                  <a:cubicBezTo>
                    <a:pt x="1776" y="4795"/>
                    <a:pt x="1689" y="4785"/>
                    <a:pt x="1602" y="4766"/>
                  </a:cubicBezTo>
                  <a:cubicBezTo>
                    <a:pt x="735" y="4599"/>
                    <a:pt x="234" y="3398"/>
                    <a:pt x="501" y="2164"/>
                  </a:cubicBezTo>
                  <a:cubicBezTo>
                    <a:pt x="635" y="1564"/>
                    <a:pt x="901" y="1063"/>
                    <a:pt x="1335" y="630"/>
                  </a:cubicBezTo>
                  <a:cubicBezTo>
                    <a:pt x="1602" y="363"/>
                    <a:pt x="1969" y="229"/>
                    <a:pt x="2369" y="196"/>
                  </a:cubicBezTo>
                  <a:close/>
                  <a:moveTo>
                    <a:pt x="2333" y="1"/>
                  </a:moveTo>
                  <a:cubicBezTo>
                    <a:pt x="1906" y="1"/>
                    <a:pt x="1499" y="172"/>
                    <a:pt x="1202" y="496"/>
                  </a:cubicBezTo>
                  <a:cubicBezTo>
                    <a:pt x="735" y="930"/>
                    <a:pt x="434" y="1497"/>
                    <a:pt x="301" y="2097"/>
                  </a:cubicBezTo>
                  <a:cubicBezTo>
                    <a:pt x="1" y="3498"/>
                    <a:pt x="568" y="4766"/>
                    <a:pt x="1569" y="4999"/>
                  </a:cubicBezTo>
                  <a:cubicBezTo>
                    <a:pt x="1669" y="4999"/>
                    <a:pt x="1769" y="5033"/>
                    <a:pt x="1869" y="5033"/>
                  </a:cubicBezTo>
                  <a:cubicBezTo>
                    <a:pt x="2769" y="5033"/>
                    <a:pt x="3670" y="4132"/>
                    <a:pt x="3937" y="2898"/>
                  </a:cubicBezTo>
                  <a:cubicBezTo>
                    <a:pt x="4204" y="1530"/>
                    <a:pt x="3637" y="229"/>
                    <a:pt x="2636" y="29"/>
                  </a:cubicBezTo>
                  <a:cubicBezTo>
                    <a:pt x="2535" y="10"/>
                    <a:pt x="2433" y="1"/>
                    <a:pt x="2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407;p30">
              <a:extLst>
                <a:ext uri="{FF2B5EF4-FFF2-40B4-BE49-F238E27FC236}">
                  <a16:creationId xmlns:a16="http://schemas.microsoft.com/office/drawing/2014/main" id="{F3FBE20F-12D8-1A4E-803C-FF872AF5B170}"/>
                </a:ext>
              </a:extLst>
            </p:cNvPr>
            <p:cNvSpPr/>
            <p:nvPr/>
          </p:nvSpPr>
          <p:spPr>
            <a:xfrm>
              <a:off x="4755906" y="1325515"/>
              <a:ext cx="22328" cy="11429"/>
            </a:xfrm>
            <a:custGeom>
              <a:avLst/>
              <a:gdLst/>
              <a:ahLst/>
              <a:cxnLst/>
              <a:rect l="l" t="t" r="r" b="b"/>
              <a:pathLst>
                <a:path w="801" h="410" extrusionOk="0">
                  <a:moveTo>
                    <a:pt x="219" y="0"/>
                  </a:moveTo>
                  <a:cubicBezTo>
                    <a:pt x="179" y="0"/>
                    <a:pt x="139" y="3"/>
                    <a:pt x="100" y="9"/>
                  </a:cubicBezTo>
                  <a:cubicBezTo>
                    <a:pt x="34" y="9"/>
                    <a:pt x="0" y="75"/>
                    <a:pt x="34" y="109"/>
                  </a:cubicBezTo>
                  <a:cubicBezTo>
                    <a:pt x="34" y="176"/>
                    <a:pt x="100" y="209"/>
                    <a:pt x="134" y="209"/>
                  </a:cubicBezTo>
                  <a:cubicBezTo>
                    <a:pt x="162" y="203"/>
                    <a:pt x="191" y="200"/>
                    <a:pt x="220" y="200"/>
                  </a:cubicBezTo>
                  <a:cubicBezTo>
                    <a:pt x="357" y="200"/>
                    <a:pt x="490" y="265"/>
                    <a:pt x="601" y="376"/>
                  </a:cubicBezTo>
                  <a:cubicBezTo>
                    <a:pt x="601" y="376"/>
                    <a:pt x="634" y="409"/>
                    <a:pt x="668" y="409"/>
                  </a:cubicBezTo>
                  <a:cubicBezTo>
                    <a:pt x="701" y="409"/>
                    <a:pt x="734" y="409"/>
                    <a:pt x="768" y="376"/>
                  </a:cubicBezTo>
                  <a:cubicBezTo>
                    <a:pt x="801" y="342"/>
                    <a:pt x="801" y="276"/>
                    <a:pt x="768" y="209"/>
                  </a:cubicBezTo>
                  <a:cubicBezTo>
                    <a:pt x="629" y="70"/>
                    <a:pt x="420"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881199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0"/>
          <p:cNvSpPr/>
          <p:nvPr/>
        </p:nvSpPr>
        <p:spPr>
          <a:xfrm>
            <a:off x="720001" y="4431475"/>
            <a:ext cx="7704150" cy="263168"/>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p:cNvSpPr txBox="1">
            <a:spLocks noGrp="1"/>
          </p:cNvSpPr>
          <p:nvPr>
            <p:ph type="title"/>
          </p:nvPr>
        </p:nvSpPr>
        <p:spPr>
          <a:xfrm>
            <a:off x="2552700" y="2131350"/>
            <a:ext cx="4242900" cy="841800"/>
          </a:xfrm>
          <a:prstGeom prst="rect">
            <a:avLst/>
          </a:prstGeom>
        </p:spPr>
        <p:txBody>
          <a:bodyPr spcFirstLastPara="1" wrap="square" lIns="91425" tIns="91425" rIns="91425" bIns="91425" anchor="ctr" anchorCtr="0">
            <a:noAutofit/>
          </a:bodyPr>
          <a:lstStyle/>
          <a:p>
            <a:r>
              <a:rPr lang="en-GB" sz="4000" dirty="0"/>
              <a:t>Thank you for the attention!</a:t>
            </a:r>
          </a:p>
        </p:txBody>
      </p:sp>
      <p:grpSp>
        <p:nvGrpSpPr>
          <p:cNvPr id="301" name="Google Shape;301;p30"/>
          <p:cNvGrpSpPr/>
          <p:nvPr/>
        </p:nvGrpSpPr>
        <p:grpSpPr>
          <a:xfrm flipH="1">
            <a:off x="1007489" y="540211"/>
            <a:ext cx="1889267" cy="4008760"/>
            <a:chOff x="2319665" y="540000"/>
            <a:chExt cx="1892295" cy="4015184"/>
          </a:xfrm>
        </p:grpSpPr>
        <p:sp>
          <p:nvSpPr>
            <p:cNvPr id="302" name="Google Shape;302;p30"/>
            <p:cNvSpPr/>
            <p:nvPr/>
          </p:nvSpPr>
          <p:spPr>
            <a:xfrm>
              <a:off x="3094252" y="1699525"/>
              <a:ext cx="370096" cy="316186"/>
            </a:xfrm>
            <a:custGeom>
              <a:avLst/>
              <a:gdLst/>
              <a:ahLst/>
              <a:cxnLst/>
              <a:rect l="l" t="t" r="r" b="b"/>
              <a:pathLst>
                <a:path w="13277" h="11343" extrusionOk="0">
                  <a:moveTo>
                    <a:pt x="7606" y="502"/>
                  </a:moveTo>
                  <a:cubicBezTo>
                    <a:pt x="10441" y="502"/>
                    <a:pt x="12776" y="2837"/>
                    <a:pt x="12776" y="5705"/>
                  </a:cubicBezTo>
                  <a:cubicBezTo>
                    <a:pt x="12776" y="8816"/>
                    <a:pt x="10232" y="10876"/>
                    <a:pt x="7574" y="10876"/>
                  </a:cubicBezTo>
                  <a:cubicBezTo>
                    <a:pt x="6298" y="10876"/>
                    <a:pt x="4996" y="10401"/>
                    <a:pt x="3936" y="9341"/>
                  </a:cubicBezTo>
                  <a:cubicBezTo>
                    <a:pt x="667" y="6106"/>
                    <a:pt x="2969" y="502"/>
                    <a:pt x="7606" y="502"/>
                  </a:cubicBezTo>
                  <a:close/>
                  <a:moveTo>
                    <a:pt x="7561" y="1"/>
                  </a:moveTo>
                  <a:cubicBezTo>
                    <a:pt x="6171" y="1"/>
                    <a:pt x="4755" y="517"/>
                    <a:pt x="3603" y="1669"/>
                  </a:cubicBezTo>
                  <a:cubicBezTo>
                    <a:pt x="0" y="5238"/>
                    <a:pt x="2535" y="11343"/>
                    <a:pt x="7606" y="11343"/>
                  </a:cubicBezTo>
                  <a:cubicBezTo>
                    <a:pt x="10708" y="11343"/>
                    <a:pt x="13243" y="8808"/>
                    <a:pt x="13276" y="5705"/>
                  </a:cubicBezTo>
                  <a:cubicBezTo>
                    <a:pt x="13276" y="2272"/>
                    <a:pt x="10477" y="1"/>
                    <a:pt x="7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3094252" y="1597221"/>
              <a:ext cx="370096" cy="316214"/>
            </a:xfrm>
            <a:custGeom>
              <a:avLst/>
              <a:gdLst/>
              <a:ahLst/>
              <a:cxnLst/>
              <a:rect l="l" t="t" r="r" b="b"/>
              <a:pathLst>
                <a:path w="13277" h="11344" extrusionOk="0">
                  <a:moveTo>
                    <a:pt x="7606" y="502"/>
                  </a:moveTo>
                  <a:cubicBezTo>
                    <a:pt x="10441" y="502"/>
                    <a:pt x="12776" y="2804"/>
                    <a:pt x="12776" y="5673"/>
                  </a:cubicBezTo>
                  <a:cubicBezTo>
                    <a:pt x="12776" y="8808"/>
                    <a:pt x="10229" y="10875"/>
                    <a:pt x="7569" y="10875"/>
                  </a:cubicBezTo>
                  <a:cubicBezTo>
                    <a:pt x="6295" y="10875"/>
                    <a:pt x="4995" y="10401"/>
                    <a:pt x="3936" y="9342"/>
                  </a:cubicBezTo>
                  <a:cubicBezTo>
                    <a:pt x="667" y="6073"/>
                    <a:pt x="2969" y="502"/>
                    <a:pt x="7606" y="502"/>
                  </a:cubicBezTo>
                  <a:close/>
                  <a:moveTo>
                    <a:pt x="7566" y="1"/>
                  </a:moveTo>
                  <a:cubicBezTo>
                    <a:pt x="6174" y="1"/>
                    <a:pt x="4756" y="516"/>
                    <a:pt x="3603" y="1670"/>
                  </a:cubicBezTo>
                  <a:cubicBezTo>
                    <a:pt x="0" y="5239"/>
                    <a:pt x="2535" y="11344"/>
                    <a:pt x="7606" y="11344"/>
                  </a:cubicBezTo>
                  <a:cubicBezTo>
                    <a:pt x="10708" y="11344"/>
                    <a:pt x="13243" y="8808"/>
                    <a:pt x="13276" y="5673"/>
                  </a:cubicBezTo>
                  <a:cubicBezTo>
                    <a:pt x="13276" y="2264"/>
                    <a:pt x="10480" y="1"/>
                    <a:pt x="7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3223485" y="990251"/>
              <a:ext cx="219488" cy="188602"/>
            </a:xfrm>
            <a:custGeom>
              <a:avLst/>
              <a:gdLst/>
              <a:ahLst/>
              <a:cxnLst/>
              <a:rect l="l" t="t" r="r" b="b"/>
              <a:pathLst>
                <a:path w="7874" h="6766" extrusionOk="0">
                  <a:moveTo>
                    <a:pt x="4504" y="294"/>
                  </a:moveTo>
                  <a:cubicBezTo>
                    <a:pt x="6205" y="294"/>
                    <a:pt x="7573" y="1695"/>
                    <a:pt x="7573" y="3396"/>
                  </a:cubicBezTo>
                  <a:cubicBezTo>
                    <a:pt x="7573" y="5246"/>
                    <a:pt x="6062" y="6471"/>
                    <a:pt x="4475" y="6471"/>
                  </a:cubicBezTo>
                  <a:cubicBezTo>
                    <a:pt x="3716" y="6471"/>
                    <a:pt x="2939" y="6191"/>
                    <a:pt x="2302" y="5564"/>
                  </a:cubicBezTo>
                  <a:cubicBezTo>
                    <a:pt x="368" y="3630"/>
                    <a:pt x="1735" y="294"/>
                    <a:pt x="4504" y="294"/>
                  </a:cubicBezTo>
                  <a:close/>
                  <a:moveTo>
                    <a:pt x="4460" y="0"/>
                  </a:moveTo>
                  <a:cubicBezTo>
                    <a:pt x="3633" y="0"/>
                    <a:pt x="2790" y="307"/>
                    <a:pt x="2102" y="995"/>
                  </a:cubicBezTo>
                  <a:cubicBezTo>
                    <a:pt x="1" y="3129"/>
                    <a:pt x="1502" y="6732"/>
                    <a:pt x="4504" y="6765"/>
                  </a:cubicBezTo>
                  <a:cubicBezTo>
                    <a:pt x="6339" y="6732"/>
                    <a:pt x="7873" y="5231"/>
                    <a:pt x="7873" y="3396"/>
                  </a:cubicBezTo>
                  <a:cubicBezTo>
                    <a:pt x="7873" y="1361"/>
                    <a:pt x="6202" y="0"/>
                    <a:pt x="4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3204892" y="963686"/>
              <a:ext cx="219460" cy="188184"/>
            </a:xfrm>
            <a:custGeom>
              <a:avLst/>
              <a:gdLst/>
              <a:ahLst/>
              <a:cxnLst/>
              <a:rect l="l" t="t" r="r" b="b"/>
              <a:pathLst>
                <a:path w="7873" h="6751" extrusionOk="0">
                  <a:moveTo>
                    <a:pt x="4504" y="280"/>
                  </a:moveTo>
                  <a:cubicBezTo>
                    <a:pt x="6205" y="280"/>
                    <a:pt x="7573" y="1681"/>
                    <a:pt x="7573" y="3382"/>
                  </a:cubicBezTo>
                  <a:cubicBezTo>
                    <a:pt x="7573" y="5232"/>
                    <a:pt x="6062" y="6456"/>
                    <a:pt x="4475" y="6456"/>
                  </a:cubicBezTo>
                  <a:cubicBezTo>
                    <a:pt x="3716" y="6456"/>
                    <a:pt x="2939" y="6176"/>
                    <a:pt x="2302" y="5550"/>
                  </a:cubicBezTo>
                  <a:cubicBezTo>
                    <a:pt x="368" y="3615"/>
                    <a:pt x="1735" y="280"/>
                    <a:pt x="4504" y="280"/>
                  </a:cubicBezTo>
                  <a:close/>
                  <a:moveTo>
                    <a:pt x="4459" y="1"/>
                  </a:moveTo>
                  <a:cubicBezTo>
                    <a:pt x="3632" y="1"/>
                    <a:pt x="2789" y="304"/>
                    <a:pt x="2102" y="980"/>
                  </a:cubicBezTo>
                  <a:cubicBezTo>
                    <a:pt x="1" y="3115"/>
                    <a:pt x="1502" y="6751"/>
                    <a:pt x="4504" y="6751"/>
                  </a:cubicBezTo>
                  <a:cubicBezTo>
                    <a:pt x="6372" y="6751"/>
                    <a:pt x="7873" y="5217"/>
                    <a:pt x="7873" y="3382"/>
                  </a:cubicBezTo>
                  <a:cubicBezTo>
                    <a:pt x="7873" y="1346"/>
                    <a:pt x="6201" y="1"/>
                    <a:pt x="4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2377312" y="727187"/>
              <a:ext cx="752263" cy="659941"/>
            </a:xfrm>
            <a:custGeom>
              <a:avLst/>
              <a:gdLst/>
              <a:ahLst/>
              <a:cxnLst/>
              <a:rect l="l" t="t" r="r" b="b"/>
              <a:pathLst>
                <a:path w="26987" h="23675" extrusionOk="0">
                  <a:moveTo>
                    <a:pt x="2252" y="1"/>
                  </a:moveTo>
                  <a:cubicBezTo>
                    <a:pt x="1533" y="1"/>
                    <a:pt x="366" y="210"/>
                    <a:pt x="1" y="491"/>
                  </a:cubicBezTo>
                  <a:cubicBezTo>
                    <a:pt x="835" y="4594"/>
                    <a:pt x="8073" y="13867"/>
                    <a:pt x="9774" y="15335"/>
                  </a:cubicBezTo>
                  <a:cubicBezTo>
                    <a:pt x="13711" y="18704"/>
                    <a:pt x="24819" y="23674"/>
                    <a:pt x="24819" y="23674"/>
                  </a:cubicBezTo>
                  <a:lnTo>
                    <a:pt x="26987" y="16703"/>
                  </a:lnTo>
                  <a:cubicBezTo>
                    <a:pt x="26987" y="16703"/>
                    <a:pt x="13944" y="12867"/>
                    <a:pt x="13010" y="11265"/>
                  </a:cubicBezTo>
                  <a:cubicBezTo>
                    <a:pt x="11776" y="9131"/>
                    <a:pt x="4404" y="2326"/>
                    <a:pt x="2603" y="24"/>
                  </a:cubicBezTo>
                  <a:cubicBezTo>
                    <a:pt x="2507" y="8"/>
                    <a:pt x="2388"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2319665" y="644144"/>
              <a:ext cx="139514" cy="121842"/>
            </a:xfrm>
            <a:custGeom>
              <a:avLst/>
              <a:gdLst/>
              <a:ahLst/>
              <a:cxnLst/>
              <a:rect l="l" t="t" r="r" b="b"/>
              <a:pathLst>
                <a:path w="5005" h="4371" extrusionOk="0">
                  <a:moveTo>
                    <a:pt x="3903" y="1"/>
                  </a:moveTo>
                  <a:lnTo>
                    <a:pt x="1" y="234"/>
                  </a:lnTo>
                  <a:cubicBezTo>
                    <a:pt x="568" y="1736"/>
                    <a:pt x="1368" y="3103"/>
                    <a:pt x="2369" y="4371"/>
                  </a:cubicBezTo>
                  <a:lnTo>
                    <a:pt x="5004" y="3503"/>
                  </a:lnTo>
                  <a:lnTo>
                    <a:pt x="39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2319665" y="540000"/>
              <a:ext cx="108824" cy="110692"/>
            </a:xfrm>
            <a:custGeom>
              <a:avLst/>
              <a:gdLst/>
              <a:ahLst/>
              <a:cxnLst/>
              <a:rect l="l" t="t" r="r" b="b"/>
              <a:pathLst>
                <a:path w="3904" h="3971" extrusionOk="0">
                  <a:moveTo>
                    <a:pt x="2169" y="1"/>
                  </a:moveTo>
                  <a:lnTo>
                    <a:pt x="234" y="768"/>
                  </a:lnTo>
                  <a:lnTo>
                    <a:pt x="1" y="3970"/>
                  </a:lnTo>
                  <a:lnTo>
                    <a:pt x="3903" y="3704"/>
                  </a:lnTo>
                  <a:lnTo>
                    <a:pt x="21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2935248" y="1184630"/>
              <a:ext cx="612776" cy="632177"/>
            </a:xfrm>
            <a:custGeom>
              <a:avLst/>
              <a:gdLst/>
              <a:ahLst/>
              <a:cxnLst/>
              <a:rect l="l" t="t" r="r" b="b"/>
              <a:pathLst>
                <a:path w="21983" h="22679" extrusionOk="0">
                  <a:moveTo>
                    <a:pt x="11925" y="1"/>
                  </a:moveTo>
                  <a:cubicBezTo>
                    <a:pt x="10583" y="1"/>
                    <a:pt x="9240" y="43"/>
                    <a:pt x="7906" y="126"/>
                  </a:cubicBezTo>
                  <a:cubicBezTo>
                    <a:pt x="6738" y="226"/>
                    <a:pt x="5604" y="426"/>
                    <a:pt x="4670" y="593"/>
                  </a:cubicBezTo>
                  <a:cubicBezTo>
                    <a:pt x="3269" y="860"/>
                    <a:pt x="2135" y="1927"/>
                    <a:pt x="1768" y="3295"/>
                  </a:cubicBezTo>
                  <a:cubicBezTo>
                    <a:pt x="767" y="7164"/>
                    <a:pt x="200" y="11134"/>
                    <a:pt x="100" y="15137"/>
                  </a:cubicBezTo>
                  <a:cubicBezTo>
                    <a:pt x="0" y="19106"/>
                    <a:pt x="3136" y="22442"/>
                    <a:pt x="7139" y="22542"/>
                  </a:cubicBezTo>
                  <a:lnTo>
                    <a:pt x="12576" y="22675"/>
                  </a:lnTo>
                  <a:cubicBezTo>
                    <a:pt x="12642" y="22677"/>
                    <a:pt x="12707" y="22678"/>
                    <a:pt x="12773" y="22678"/>
                  </a:cubicBezTo>
                  <a:cubicBezTo>
                    <a:pt x="16224" y="22678"/>
                    <a:pt x="19155" y="20108"/>
                    <a:pt x="19547" y="16671"/>
                  </a:cubicBezTo>
                  <a:cubicBezTo>
                    <a:pt x="19914" y="13736"/>
                    <a:pt x="20515" y="9566"/>
                    <a:pt x="21749" y="3261"/>
                  </a:cubicBezTo>
                  <a:cubicBezTo>
                    <a:pt x="21982" y="1961"/>
                    <a:pt x="21115" y="693"/>
                    <a:pt x="19781" y="526"/>
                  </a:cubicBezTo>
                  <a:cubicBezTo>
                    <a:pt x="18680" y="359"/>
                    <a:pt x="17279" y="193"/>
                    <a:pt x="15945" y="126"/>
                  </a:cubicBezTo>
                  <a:cubicBezTo>
                    <a:pt x="14611" y="43"/>
                    <a:pt x="13268" y="1"/>
                    <a:pt x="11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3093304" y="978906"/>
              <a:ext cx="286416" cy="282708"/>
            </a:xfrm>
            <a:custGeom>
              <a:avLst/>
              <a:gdLst/>
              <a:ahLst/>
              <a:cxnLst/>
              <a:rect l="l" t="t" r="r" b="b"/>
              <a:pathLst>
                <a:path w="10275" h="10142" extrusionOk="0">
                  <a:moveTo>
                    <a:pt x="9408" y="1"/>
                  </a:moveTo>
                  <a:lnTo>
                    <a:pt x="4637" y="1268"/>
                  </a:lnTo>
                  <a:cubicBezTo>
                    <a:pt x="5071" y="3270"/>
                    <a:pt x="5138" y="6839"/>
                    <a:pt x="2236" y="7506"/>
                  </a:cubicBezTo>
                  <a:cubicBezTo>
                    <a:pt x="2236" y="7506"/>
                    <a:pt x="1" y="10141"/>
                    <a:pt x="4371" y="10141"/>
                  </a:cubicBezTo>
                  <a:cubicBezTo>
                    <a:pt x="9174" y="10141"/>
                    <a:pt x="10275" y="7506"/>
                    <a:pt x="10275" y="7506"/>
                  </a:cubicBezTo>
                  <a:cubicBezTo>
                    <a:pt x="8507" y="5771"/>
                    <a:pt x="8840" y="2569"/>
                    <a:pt x="9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a:off x="3218857" y="977986"/>
              <a:ext cx="135779" cy="154372"/>
            </a:xfrm>
            <a:custGeom>
              <a:avLst/>
              <a:gdLst/>
              <a:ahLst/>
              <a:cxnLst/>
              <a:rect l="l" t="t" r="r" b="b"/>
              <a:pathLst>
                <a:path w="4871" h="5538" extrusionOk="0">
                  <a:moveTo>
                    <a:pt x="4870" y="0"/>
                  </a:moveTo>
                  <a:lnTo>
                    <a:pt x="133" y="1301"/>
                  </a:lnTo>
                  <a:cubicBezTo>
                    <a:pt x="400" y="2469"/>
                    <a:pt x="534" y="4170"/>
                    <a:pt x="0" y="5537"/>
                  </a:cubicBezTo>
                  <a:cubicBezTo>
                    <a:pt x="434" y="5437"/>
                    <a:pt x="867" y="5304"/>
                    <a:pt x="1301" y="5104"/>
                  </a:cubicBezTo>
                  <a:cubicBezTo>
                    <a:pt x="2935" y="4337"/>
                    <a:pt x="3769" y="3136"/>
                    <a:pt x="4637" y="1368"/>
                  </a:cubicBezTo>
                  <a:cubicBezTo>
                    <a:pt x="4703" y="901"/>
                    <a:pt x="4803" y="434"/>
                    <a:pt x="48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3305328" y="933357"/>
              <a:ext cx="126246" cy="102329"/>
            </a:xfrm>
            <a:custGeom>
              <a:avLst/>
              <a:gdLst/>
              <a:ahLst/>
              <a:cxnLst/>
              <a:rect l="l" t="t" r="r" b="b"/>
              <a:pathLst>
                <a:path w="4529" h="3671" extrusionOk="0">
                  <a:moveTo>
                    <a:pt x="1749" y="0"/>
                  </a:moveTo>
                  <a:cubicBezTo>
                    <a:pt x="1577" y="0"/>
                    <a:pt x="1404" y="31"/>
                    <a:pt x="1234" y="100"/>
                  </a:cubicBezTo>
                  <a:cubicBezTo>
                    <a:pt x="267" y="534"/>
                    <a:pt x="0" y="1835"/>
                    <a:pt x="801" y="2602"/>
                  </a:cubicBezTo>
                  <a:cubicBezTo>
                    <a:pt x="1368" y="3236"/>
                    <a:pt x="2202" y="3636"/>
                    <a:pt x="3069" y="3669"/>
                  </a:cubicBezTo>
                  <a:cubicBezTo>
                    <a:pt x="3085" y="3670"/>
                    <a:pt x="3102" y="3670"/>
                    <a:pt x="3118" y="3670"/>
                  </a:cubicBezTo>
                  <a:cubicBezTo>
                    <a:pt x="4213" y="3670"/>
                    <a:pt x="4529" y="2555"/>
                    <a:pt x="3970" y="1601"/>
                  </a:cubicBezTo>
                  <a:cubicBezTo>
                    <a:pt x="3577" y="872"/>
                    <a:pt x="2665" y="0"/>
                    <a:pt x="1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3119814" y="722169"/>
              <a:ext cx="326221" cy="381107"/>
            </a:xfrm>
            <a:custGeom>
              <a:avLst/>
              <a:gdLst/>
              <a:ahLst/>
              <a:cxnLst/>
              <a:rect l="l" t="t" r="r" b="b"/>
              <a:pathLst>
                <a:path w="11703" h="13672" extrusionOk="0">
                  <a:moveTo>
                    <a:pt x="6268" y="1"/>
                  </a:moveTo>
                  <a:cubicBezTo>
                    <a:pt x="6002" y="1"/>
                    <a:pt x="5730" y="23"/>
                    <a:pt x="5454" y="71"/>
                  </a:cubicBezTo>
                  <a:cubicBezTo>
                    <a:pt x="1785" y="671"/>
                    <a:pt x="84" y="5641"/>
                    <a:pt x="51" y="8877"/>
                  </a:cubicBezTo>
                  <a:cubicBezTo>
                    <a:pt x="0" y="11568"/>
                    <a:pt x="2149" y="13671"/>
                    <a:pt x="4583" y="13671"/>
                  </a:cubicBezTo>
                  <a:cubicBezTo>
                    <a:pt x="5377" y="13671"/>
                    <a:pt x="6201" y="13447"/>
                    <a:pt x="6989" y="12947"/>
                  </a:cubicBezTo>
                  <a:cubicBezTo>
                    <a:pt x="9124" y="11579"/>
                    <a:pt x="9591" y="9544"/>
                    <a:pt x="10658" y="6175"/>
                  </a:cubicBezTo>
                  <a:cubicBezTo>
                    <a:pt x="11703" y="3102"/>
                    <a:pt x="9379" y="1"/>
                    <a:pt x="6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30"/>
            <p:cNvGrpSpPr/>
            <p:nvPr/>
          </p:nvGrpSpPr>
          <p:grpSpPr>
            <a:xfrm>
              <a:off x="3194661" y="748986"/>
              <a:ext cx="212047" cy="132546"/>
              <a:chOff x="3194661" y="748986"/>
              <a:chExt cx="212047" cy="132546"/>
            </a:xfrm>
          </p:grpSpPr>
          <p:sp>
            <p:nvSpPr>
              <p:cNvPr id="315" name="Google Shape;315;p30"/>
              <p:cNvSpPr/>
              <p:nvPr/>
            </p:nvSpPr>
            <p:spPr>
              <a:xfrm>
                <a:off x="3194661" y="748986"/>
                <a:ext cx="183222" cy="123235"/>
              </a:xfrm>
              <a:custGeom>
                <a:avLst/>
                <a:gdLst/>
                <a:ahLst/>
                <a:cxnLst/>
                <a:rect l="l" t="t" r="r" b="b"/>
                <a:pathLst>
                  <a:path w="6573" h="4421" extrusionOk="0">
                    <a:moveTo>
                      <a:pt x="2794" y="0"/>
                    </a:moveTo>
                    <a:cubicBezTo>
                      <a:pt x="2774" y="0"/>
                      <a:pt x="2754" y="3"/>
                      <a:pt x="2736" y="9"/>
                    </a:cubicBezTo>
                    <a:cubicBezTo>
                      <a:pt x="2636" y="9"/>
                      <a:pt x="2536" y="76"/>
                      <a:pt x="2469" y="176"/>
                    </a:cubicBezTo>
                    <a:cubicBezTo>
                      <a:pt x="2420" y="127"/>
                      <a:pt x="2336" y="96"/>
                      <a:pt x="2255" y="96"/>
                    </a:cubicBezTo>
                    <a:cubicBezTo>
                      <a:pt x="2225" y="96"/>
                      <a:pt x="2196" y="100"/>
                      <a:pt x="2169" y="109"/>
                    </a:cubicBezTo>
                    <a:cubicBezTo>
                      <a:pt x="2069" y="143"/>
                      <a:pt x="1969" y="209"/>
                      <a:pt x="1902" y="310"/>
                    </a:cubicBezTo>
                    <a:cubicBezTo>
                      <a:pt x="1863" y="270"/>
                      <a:pt x="1801" y="254"/>
                      <a:pt x="1736" y="254"/>
                    </a:cubicBezTo>
                    <a:cubicBezTo>
                      <a:pt x="1691" y="254"/>
                      <a:pt x="1643" y="262"/>
                      <a:pt x="1602" y="276"/>
                    </a:cubicBezTo>
                    <a:cubicBezTo>
                      <a:pt x="1502" y="343"/>
                      <a:pt x="1402" y="443"/>
                      <a:pt x="1402" y="543"/>
                    </a:cubicBezTo>
                    <a:cubicBezTo>
                      <a:pt x="1346" y="529"/>
                      <a:pt x="1297" y="521"/>
                      <a:pt x="1251" y="521"/>
                    </a:cubicBezTo>
                    <a:cubicBezTo>
                      <a:pt x="1185" y="521"/>
                      <a:pt x="1127" y="537"/>
                      <a:pt x="1068" y="576"/>
                    </a:cubicBezTo>
                    <a:cubicBezTo>
                      <a:pt x="968" y="643"/>
                      <a:pt x="901" y="743"/>
                      <a:pt x="901" y="843"/>
                    </a:cubicBezTo>
                    <a:cubicBezTo>
                      <a:pt x="801" y="843"/>
                      <a:pt x="668" y="843"/>
                      <a:pt x="601" y="943"/>
                    </a:cubicBezTo>
                    <a:cubicBezTo>
                      <a:pt x="501" y="1010"/>
                      <a:pt x="434" y="1143"/>
                      <a:pt x="468" y="1277"/>
                    </a:cubicBezTo>
                    <a:cubicBezTo>
                      <a:pt x="301" y="1277"/>
                      <a:pt x="201" y="1344"/>
                      <a:pt x="134" y="1477"/>
                    </a:cubicBezTo>
                    <a:cubicBezTo>
                      <a:pt x="67" y="1610"/>
                      <a:pt x="67" y="1777"/>
                      <a:pt x="168" y="1911"/>
                    </a:cubicBezTo>
                    <a:cubicBezTo>
                      <a:pt x="67" y="1977"/>
                      <a:pt x="1" y="2144"/>
                      <a:pt x="34" y="2278"/>
                    </a:cubicBezTo>
                    <a:cubicBezTo>
                      <a:pt x="34" y="2411"/>
                      <a:pt x="134" y="2544"/>
                      <a:pt x="268" y="2578"/>
                    </a:cubicBezTo>
                    <a:cubicBezTo>
                      <a:pt x="234" y="2711"/>
                      <a:pt x="268" y="2845"/>
                      <a:pt x="368" y="2978"/>
                    </a:cubicBezTo>
                    <a:cubicBezTo>
                      <a:pt x="431" y="3042"/>
                      <a:pt x="508" y="3065"/>
                      <a:pt x="590" y="3065"/>
                    </a:cubicBezTo>
                    <a:cubicBezTo>
                      <a:pt x="637" y="3065"/>
                      <a:pt x="686" y="3057"/>
                      <a:pt x="735" y="3045"/>
                    </a:cubicBezTo>
                    <a:cubicBezTo>
                      <a:pt x="781" y="3207"/>
                      <a:pt x="924" y="3305"/>
                      <a:pt x="1074" y="3305"/>
                    </a:cubicBezTo>
                    <a:cubicBezTo>
                      <a:pt x="1140" y="3305"/>
                      <a:pt x="1207" y="3286"/>
                      <a:pt x="1268" y="3245"/>
                    </a:cubicBezTo>
                    <a:cubicBezTo>
                      <a:pt x="1302" y="3312"/>
                      <a:pt x="1368" y="3412"/>
                      <a:pt x="1468" y="3445"/>
                    </a:cubicBezTo>
                    <a:cubicBezTo>
                      <a:pt x="1569" y="3445"/>
                      <a:pt x="1702" y="3445"/>
                      <a:pt x="1769" y="3378"/>
                    </a:cubicBezTo>
                    <a:cubicBezTo>
                      <a:pt x="1802" y="3478"/>
                      <a:pt x="1902" y="3545"/>
                      <a:pt x="2002" y="3579"/>
                    </a:cubicBezTo>
                    <a:cubicBezTo>
                      <a:pt x="2102" y="3579"/>
                      <a:pt x="2202" y="3579"/>
                      <a:pt x="2269" y="3512"/>
                    </a:cubicBezTo>
                    <a:cubicBezTo>
                      <a:pt x="2336" y="3612"/>
                      <a:pt x="2402" y="3679"/>
                      <a:pt x="2503" y="3712"/>
                    </a:cubicBezTo>
                    <a:cubicBezTo>
                      <a:pt x="2529" y="3721"/>
                      <a:pt x="2556" y="3725"/>
                      <a:pt x="2583" y="3725"/>
                    </a:cubicBezTo>
                    <a:cubicBezTo>
                      <a:pt x="2656" y="3725"/>
                      <a:pt x="2729" y="3694"/>
                      <a:pt x="2803" y="3645"/>
                    </a:cubicBezTo>
                    <a:cubicBezTo>
                      <a:pt x="2836" y="3745"/>
                      <a:pt x="2903" y="3812"/>
                      <a:pt x="3003" y="3845"/>
                    </a:cubicBezTo>
                    <a:cubicBezTo>
                      <a:pt x="3030" y="3854"/>
                      <a:pt x="3057" y="3858"/>
                      <a:pt x="3083" y="3858"/>
                    </a:cubicBezTo>
                    <a:cubicBezTo>
                      <a:pt x="3157" y="3858"/>
                      <a:pt x="3230" y="3827"/>
                      <a:pt x="3303" y="3779"/>
                    </a:cubicBezTo>
                    <a:cubicBezTo>
                      <a:pt x="3336" y="3879"/>
                      <a:pt x="3437" y="3945"/>
                      <a:pt x="3537" y="3979"/>
                    </a:cubicBezTo>
                    <a:cubicBezTo>
                      <a:pt x="3556" y="3989"/>
                      <a:pt x="3581" y="3993"/>
                      <a:pt x="3609" y="3993"/>
                    </a:cubicBezTo>
                    <a:cubicBezTo>
                      <a:pt x="3676" y="3993"/>
                      <a:pt x="3756" y="3969"/>
                      <a:pt x="3803" y="3945"/>
                    </a:cubicBezTo>
                    <a:cubicBezTo>
                      <a:pt x="3837" y="4012"/>
                      <a:pt x="3937" y="4079"/>
                      <a:pt x="4037" y="4112"/>
                    </a:cubicBezTo>
                    <a:cubicBezTo>
                      <a:pt x="4078" y="4126"/>
                      <a:pt x="4120" y="4134"/>
                      <a:pt x="4159" y="4134"/>
                    </a:cubicBezTo>
                    <a:cubicBezTo>
                      <a:pt x="4214" y="4134"/>
                      <a:pt x="4265" y="4118"/>
                      <a:pt x="4304" y="4079"/>
                    </a:cubicBezTo>
                    <a:cubicBezTo>
                      <a:pt x="4368" y="4208"/>
                      <a:pt x="4489" y="4282"/>
                      <a:pt x="4620" y="4282"/>
                    </a:cubicBezTo>
                    <a:cubicBezTo>
                      <a:pt x="4692" y="4282"/>
                      <a:pt x="4767" y="4260"/>
                      <a:pt x="4838" y="4212"/>
                    </a:cubicBezTo>
                    <a:cubicBezTo>
                      <a:pt x="4871" y="4312"/>
                      <a:pt x="4938" y="4379"/>
                      <a:pt x="5038" y="4412"/>
                    </a:cubicBezTo>
                    <a:lnTo>
                      <a:pt x="5071" y="4412"/>
                    </a:lnTo>
                    <a:cubicBezTo>
                      <a:pt x="5094" y="4418"/>
                      <a:pt x="5117" y="4421"/>
                      <a:pt x="5140" y="4421"/>
                    </a:cubicBezTo>
                    <a:cubicBezTo>
                      <a:pt x="5249" y="4421"/>
                      <a:pt x="5355" y="4356"/>
                      <a:pt x="5438" y="4246"/>
                    </a:cubicBezTo>
                    <a:cubicBezTo>
                      <a:pt x="5513" y="4321"/>
                      <a:pt x="5607" y="4358"/>
                      <a:pt x="5705" y="4358"/>
                    </a:cubicBezTo>
                    <a:cubicBezTo>
                      <a:pt x="5738" y="4358"/>
                      <a:pt x="5772" y="4354"/>
                      <a:pt x="5805" y="4346"/>
                    </a:cubicBezTo>
                    <a:cubicBezTo>
                      <a:pt x="5938" y="4279"/>
                      <a:pt x="6005" y="4146"/>
                      <a:pt x="6038" y="4012"/>
                    </a:cubicBezTo>
                    <a:cubicBezTo>
                      <a:pt x="6172" y="4012"/>
                      <a:pt x="6305" y="3945"/>
                      <a:pt x="6372" y="3812"/>
                    </a:cubicBezTo>
                    <a:cubicBezTo>
                      <a:pt x="6472" y="3679"/>
                      <a:pt x="6472" y="3545"/>
                      <a:pt x="6372" y="3412"/>
                    </a:cubicBezTo>
                    <a:cubicBezTo>
                      <a:pt x="6505" y="3312"/>
                      <a:pt x="6572" y="3178"/>
                      <a:pt x="6572" y="3045"/>
                    </a:cubicBezTo>
                    <a:cubicBezTo>
                      <a:pt x="6539" y="2911"/>
                      <a:pt x="6472" y="2778"/>
                      <a:pt x="6372" y="2745"/>
                    </a:cubicBezTo>
                    <a:cubicBezTo>
                      <a:pt x="6439" y="2645"/>
                      <a:pt x="6439" y="2511"/>
                      <a:pt x="6405" y="2411"/>
                    </a:cubicBezTo>
                    <a:cubicBezTo>
                      <a:pt x="6372" y="2278"/>
                      <a:pt x="6272" y="2211"/>
                      <a:pt x="6172" y="2178"/>
                    </a:cubicBezTo>
                    <a:cubicBezTo>
                      <a:pt x="6205" y="2077"/>
                      <a:pt x="6205" y="1944"/>
                      <a:pt x="6172" y="1844"/>
                    </a:cubicBezTo>
                    <a:cubicBezTo>
                      <a:pt x="6105" y="1744"/>
                      <a:pt x="6005" y="1677"/>
                      <a:pt x="5905" y="1677"/>
                    </a:cubicBezTo>
                    <a:cubicBezTo>
                      <a:pt x="5938" y="1577"/>
                      <a:pt x="5905" y="1444"/>
                      <a:pt x="5838" y="1344"/>
                    </a:cubicBezTo>
                    <a:cubicBezTo>
                      <a:pt x="5772" y="1277"/>
                      <a:pt x="5671" y="1210"/>
                      <a:pt x="5538" y="1210"/>
                    </a:cubicBezTo>
                    <a:cubicBezTo>
                      <a:pt x="5571" y="1110"/>
                      <a:pt x="5505" y="977"/>
                      <a:pt x="5438" y="910"/>
                    </a:cubicBezTo>
                    <a:cubicBezTo>
                      <a:pt x="5365" y="861"/>
                      <a:pt x="5291" y="830"/>
                      <a:pt x="5218" y="830"/>
                    </a:cubicBezTo>
                    <a:cubicBezTo>
                      <a:pt x="5191" y="830"/>
                      <a:pt x="5165" y="834"/>
                      <a:pt x="5138" y="843"/>
                    </a:cubicBezTo>
                    <a:cubicBezTo>
                      <a:pt x="5138" y="710"/>
                      <a:pt x="5071" y="610"/>
                      <a:pt x="4971" y="543"/>
                    </a:cubicBezTo>
                    <a:cubicBezTo>
                      <a:pt x="4912" y="504"/>
                      <a:pt x="4854" y="488"/>
                      <a:pt x="4795" y="488"/>
                    </a:cubicBezTo>
                    <a:cubicBezTo>
                      <a:pt x="4754" y="488"/>
                      <a:pt x="4712" y="496"/>
                      <a:pt x="4671" y="510"/>
                    </a:cubicBezTo>
                    <a:cubicBezTo>
                      <a:pt x="4637" y="410"/>
                      <a:pt x="4571" y="310"/>
                      <a:pt x="4471" y="276"/>
                    </a:cubicBezTo>
                    <a:cubicBezTo>
                      <a:pt x="4432" y="251"/>
                      <a:pt x="4389" y="240"/>
                      <a:pt x="4345" y="240"/>
                    </a:cubicBezTo>
                    <a:cubicBezTo>
                      <a:pt x="4273" y="240"/>
                      <a:pt x="4199" y="268"/>
                      <a:pt x="4137" y="310"/>
                    </a:cubicBezTo>
                    <a:cubicBezTo>
                      <a:pt x="4104" y="176"/>
                      <a:pt x="4004" y="109"/>
                      <a:pt x="3904" y="76"/>
                    </a:cubicBezTo>
                    <a:cubicBezTo>
                      <a:pt x="3879" y="68"/>
                      <a:pt x="3851" y="63"/>
                      <a:pt x="3824" y="63"/>
                    </a:cubicBezTo>
                    <a:cubicBezTo>
                      <a:pt x="3741" y="63"/>
                      <a:pt x="3653" y="101"/>
                      <a:pt x="3603" y="176"/>
                    </a:cubicBezTo>
                    <a:cubicBezTo>
                      <a:pt x="3537" y="76"/>
                      <a:pt x="3437" y="9"/>
                      <a:pt x="3336" y="9"/>
                    </a:cubicBezTo>
                    <a:cubicBezTo>
                      <a:pt x="3312" y="3"/>
                      <a:pt x="3289" y="0"/>
                      <a:pt x="3266" y="0"/>
                    </a:cubicBezTo>
                    <a:cubicBezTo>
                      <a:pt x="3167" y="0"/>
                      <a:pt x="3091" y="55"/>
                      <a:pt x="3036" y="109"/>
                    </a:cubicBezTo>
                    <a:cubicBezTo>
                      <a:pt x="2982" y="55"/>
                      <a:pt x="288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3245813" y="761307"/>
                <a:ext cx="160894" cy="120225"/>
              </a:xfrm>
              <a:custGeom>
                <a:avLst/>
                <a:gdLst/>
                <a:ahLst/>
                <a:cxnLst/>
                <a:rect l="l" t="t" r="r" b="b"/>
                <a:pathLst>
                  <a:path w="5772" h="4313" extrusionOk="0">
                    <a:moveTo>
                      <a:pt x="2502" y="1"/>
                    </a:moveTo>
                    <a:cubicBezTo>
                      <a:pt x="2402" y="34"/>
                      <a:pt x="2302" y="101"/>
                      <a:pt x="2269" y="201"/>
                    </a:cubicBezTo>
                    <a:cubicBezTo>
                      <a:pt x="2220" y="152"/>
                      <a:pt x="2135" y="121"/>
                      <a:pt x="2067" y="121"/>
                    </a:cubicBezTo>
                    <a:cubicBezTo>
                      <a:pt x="2042" y="121"/>
                      <a:pt x="2020" y="125"/>
                      <a:pt x="2002" y="134"/>
                    </a:cubicBezTo>
                    <a:cubicBezTo>
                      <a:pt x="1868" y="168"/>
                      <a:pt x="1802" y="234"/>
                      <a:pt x="1768" y="368"/>
                    </a:cubicBezTo>
                    <a:cubicBezTo>
                      <a:pt x="1718" y="335"/>
                      <a:pt x="1668" y="318"/>
                      <a:pt x="1622" y="318"/>
                    </a:cubicBezTo>
                    <a:cubicBezTo>
                      <a:pt x="1577" y="318"/>
                      <a:pt x="1535" y="335"/>
                      <a:pt x="1501" y="368"/>
                    </a:cubicBezTo>
                    <a:cubicBezTo>
                      <a:pt x="1401" y="401"/>
                      <a:pt x="1301" y="501"/>
                      <a:pt x="1301" y="601"/>
                    </a:cubicBezTo>
                    <a:cubicBezTo>
                      <a:pt x="1260" y="588"/>
                      <a:pt x="1218" y="579"/>
                      <a:pt x="1177" y="579"/>
                    </a:cubicBezTo>
                    <a:cubicBezTo>
                      <a:pt x="1118" y="579"/>
                      <a:pt x="1060" y="596"/>
                      <a:pt x="1001" y="635"/>
                    </a:cubicBezTo>
                    <a:cubicBezTo>
                      <a:pt x="934" y="735"/>
                      <a:pt x="868" y="835"/>
                      <a:pt x="834" y="935"/>
                    </a:cubicBezTo>
                    <a:cubicBezTo>
                      <a:pt x="809" y="927"/>
                      <a:pt x="784" y="922"/>
                      <a:pt x="760" y="922"/>
                    </a:cubicBezTo>
                    <a:cubicBezTo>
                      <a:pt x="686" y="922"/>
                      <a:pt x="617" y="960"/>
                      <a:pt x="567" y="1035"/>
                    </a:cubicBezTo>
                    <a:cubicBezTo>
                      <a:pt x="501" y="1102"/>
                      <a:pt x="434" y="1235"/>
                      <a:pt x="434" y="1369"/>
                    </a:cubicBezTo>
                    <a:cubicBezTo>
                      <a:pt x="301" y="1369"/>
                      <a:pt x="201" y="1469"/>
                      <a:pt x="167" y="1569"/>
                    </a:cubicBezTo>
                    <a:cubicBezTo>
                      <a:pt x="100" y="1702"/>
                      <a:pt x="100" y="1869"/>
                      <a:pt x="167" y="2002"/>
                    </a:cubicBezTo>
                    <a:cubicBezTo>
                      <a:pt x="67" y="2102"/>
                      <a:pt x="0" y="2236"/>
                      <a:pt x="0" y="2369"/>
                    </a:cubicBezTo>
                    <a:cubicBezTo>
                      <a:pt x="34" y="2503"/>
                      <a:pt x="100" y="2603"/>
                      <a:pt x="234" y="2670"/>
                    </a:cubicBezTo>
                    <a:cubicBezTo>
                      <a:pt x="167" y="2803"/>
                      <a:pt x="201" y="2936"/>
                      <a:pt x="301" y="3036"/>
                    </a:cubicBezTo>
                    <a:cubicBezTo>
                      <a:pt x="344" y="3101"/>
                      <a:pt x="415" y="3138"/>
                      <a:pt x="486" y="3138"/>
                    </a:cubicBezTo>
                    <a:cubicBezTo>
                      <a:pt x="526" y="3138"/>
                      <a:pt x="565" y="3127"/>
                      <a:pt x="601" y="3103"/>
                    </a:cubicBezTo>
                    <a:cubicBezTo>
                      <a:pt x="634" y="3203"/>
                      <a:pt x="701" y="3303"/>
                      <a:pt x="834" y="3337"/>
                    </a:cubicBezTo>
                    <a:cubicBezTo>
                      <a:pt x="852" y="3346"/>
                      <a:pt x="872" y="3350"/>
                      <a:pt x="894" y="3350"/>
                    </a:cubicBezTo>
                    <a:cubicBezTo>
                      <a:pt x="952" y="3350"/>
                      <a:pt x="1019" y="3319"/>
                      <a:pt x="1068" y="3270"/>
                    </a:cubicBezTo>
                    <a:cubicBezTo>
                      <a:pt x="1101" y="3370"/>
                      <a:pt x="1168" y="3437"/>
                      <a:pt x="1268" y="3470"/>
                    </a:cubicBezTo>
                    <a:cubicBezTo>
                      <a:pt x="1286" y="3479"/>
                      <a:pt x="1306" y="3483"/>
                      <a:pt x="1327" y="3483"/>
                    </a:cubicBezTo>
                    <a:cubicBezTo>
                      <a:pt x="1386" y="3483"/>
                      <a:pt x="1453" y="3452"/>
                      <a:pt x="1501" y="3403"/>
                    </a:cubicBezTo>
                    <a:cubicBezTo>
                      <a:pt x="1535" y="3503"/>
                      <a:pt x="1602" y="3570"/>
                      <a:pt x="1702" y="3570"/>
                    </a:cubicBezTo>
                    <a:cubicBezTo>
                      <a:pt x="1731" y="3580"/>
                      <a:pt x="1757" y="3584"/>
                      <a:pt x="1783" y="3584"/>
                    </a:cubicBezTo>
                    <a:cubicBezTo>
                      <a:pt x="1844" y="3584"/>
                      <a:pt x="1898" y="3560"/>
                      <a:pt x="1968" y="3537"/>
                    </a:cubicBezTo>
                    <a:cubicBezTo>
                      <a:pt x="1968" y="3604"/>
                      <a:pt x="2035" y="3670"/>
                      <a:pt x="2135" y="3704"/>
                    </a:cubicBezTo>
                    <a:cubicBezTo>
                      <a:pt x="2162" y="3713"/>
                      <a:pt x="2189" y="3717"/>
                      <a:pt x="2215" y="3717"/>
                    </a:cubicBezTo>
                    <a:cubicBezTo>
                      <a:pt x="2287" y="3717"/>
                      <a:pt x="2353" y="3686"/>
                      <a:pt x="2402" y="3637"/>
                    </a:cubicBezTo>
                    <a:cubicBezTo>
                      <a:pt x="2435" y="3737"/>
                      <a:pt x="2502" y="3804"/>
                      <a:pt x="2569" y="3837"/>
                    </a:cubicBezTo>
                    <a:cubicBezTo>
                      <a:pt x="2669" y="3837"/>
                      <a:pt x="2769" y="3837"/>
                      <a:pt x="2836" y="3770"/>
                    </a:cubicBezTo>
                    <a:cubicBezTo>
                      <a:pt x="2869" y="3870"/>
                      <a:pt x="2936" y="3937"/>
                      <a:pt x="3036" y="3937"/>
                    </a:cubicBezTo>
                    <a:cubicBezTo>
                      <a:pt x="3054" y="3946"/>
                      <a:pt x="3074" y="3950"/>
                      <a:pt x="3095" y="3950"/>
                    </a:cubicBezTo>
                    <a:cubicBezTo>
                      <a:pt x="3154" y="3950"/>
                      <a:pt x="3221" y="3919"/>
                      <a:pt x="3269" y="3870"/>
                    </a:cubicBezTo>
                    <a:cubicBezTo>
                      <a:pt x="3303" y="3970"/>
                      <a:pt x="3369" y="4037"/>
                      <a:pt x="3470" y="4071"/>
                    </a:cubicBezTo>
                    <a:cubicBezTo>
                      <a:pt x="3496" y="4079"/>
                      <a:pt x="3521" y="4084"/>
                      <a:pt x="3544" y="4084"/>
                    </a:cubicBezTo>
                    <a:cubicBezTo>
                      <a:pt x="3608" y="4084"/>
                      <a:pt x="3663" y="4053"/>
                      <a:pt x="3736" y="4004"/>
                    </a:cubicBezTo>
                    <a:cubicBezTo>
                      <a:pt x="3736" y="4104"/>
                      <a:pt x="3803" y="4171"/>
                      <a:pt x="3903" y="4204"/>
                    </a:cubicBezTo>
                    <a:cubicBezTo>
                      <a:pt x="3964" y="4155"/>
                      <a:pt x="4035" y="4133"/>
                      <a:pt x="4101" y="4133"/>
                    </a:cubicBezTo>
                    <a:cubicBezTo>
                      <a:pt x="4214" y="4133"/>
                      <a:pt x="4316" y="4198"/>
                      <a:pt x="4337" y="4304"/>
                    </a:cubicBezTo>
                    <a:cubicBezTo>
                      <a:pt x="4360" y="4310"/>
                      <a:pt x="4384" y="4313"/>
                      <a:pt x="4407" y="4313"/>
                    </a:cubicBezTo>
                    <a:cubicBezTo>
                      <a:pt x="4515" y="4313"/>
                      <a:pt x="4615" y="4253"/>
                      <a:pt x="4670" y="4171"/>
                    </a:cubicBezTo>
                    <a:cubicBezTo>
                      <a:pt x="4725" y="4226"/>
                      <a:pt x="4791" y="4250"/>
                      <a:pt x="4855" y="4250"/>
                    </a:cubicBezTo>
                    <a:cubicBezTo>
                      <a:pt x="4907" y="4250"/>
                      <a:pt x="4959" y="4234"/>
                      <a:pt x="5004" y="4204"/>
                    </a:cubicBezTo>
                    <a:cubicBezTo>
                      <a:pt x="5104" y="4137"/>
                      <a:pt x="5204" y="4037"/>
                      <a:pt x="5204" y="3870"/>
                    </a:cubicBezTo>
                    <a:cubicBezTo>
                      <a:pt x="5222" y="3875"/>
                      <a:pt x="5240" y="3877"/>
                      <a:pt x="5258" y="3877"/>
                    </a:cubicBezTo>
                    <a:cubicBezTo>
                      <a:pt x="5372" y="3877"/>
                      <a:pt x="5480" y="3790"/>
                      <a:pt x="5538" y="3704"/>
                    </a:cubicBezTo>
                    <a:cubicBezTo>
                      <a:pt x="5638" y="3570"/>
                      <a:pt x="5638" y="3403"/>
                      <a:pt x="5571" y="3237"/>
                    </a:cubicBezTo>
                    <a:cubicBezTo>
                      <a:pt x="5671" y="3170"/>
                      <a:pt x="5771" y="3036"/>
                      <a:pt x="5738" y="2870"/>
                    </a:cubicBezTo>
                    <a:cubicBezTo>
                      <a:pt x="5738" y="2770"/>
                      <a:pt x="5704" y="2636"/>
                      <a:pt x="5604" y="2569"/>
                    </a:cubicBezTo>
                    <a:cubicBezTo>
                      <a:pt x="5638" y="2469"/>
                      <a:pt x="5671" y="2369"/>
                      <a:pt x="5638" y="2236"/>
                    </a:cubicBezTo>
                    <a:cubicBezTo>
                      <a:pt x="5604" y="2136"/>
                      <a:pt x="5538" y="2069"/>
                      <a:pt x="5438" y="2036"/>
                    </a:cubicBezTo>
                    <a:cubicBezTo>
                      <a:pt x="5471" y="1936"/>
                      <a:pt x="5471" y="1836"/>
                      <a:pt x="5438" y="1702"/>
                    </a:cubicBezTo>
                    <a:cubicBezTo>
                      <a:pt x="5404" y="1635"/>
                      <a:pt x="5304" y="1569"/>
                      <a:pt x="5204" y="1535"/>
                    </a:cubicBezTo>
                    <a:cubicBezTo>
                      <a:pt x="5237" y="1435"/>
                      <a:pt x="5204" y="1335"/>
                      <a:pt x="5171" y="1235"/>
                    </a:cubicBezTo>
                    <a:cubicBezTo>
                      <a:pt x="5104" y="1135"/>
                      <a:pt x="5004" y="1102"/>
                      <a:pt x="4904" y="1102"/>
                    </a:cubicBezTo>
                    <a:cubicBezTo>
                      <a:pt x="4937" y="1002"/>
                      <a:pt x="4904" y="902"/>
                      <a:pt x="4837" y="802"/>
                    </a:cubicBezTo>
                    <a:cubicBezTo>
                      <a:pt x="4788" y="753"/>
                      <a:pt x="4704" y="722"/>
                      <a:pt x="4636" y="722"/>
                    </a:cubicBezTo>
                    <a:cubicBezTo>
                      <a:pt x="4611" y="722"/>
                      <a:pt x="4588" y="726"/>
                      <a:pt x="4570" y="735"/>
                    </a:cubicBezTo>
                    <a:cubicBezTo>
                      <a:pt x="4570" y="635"/>
                      <a:pt x="4504" y="535"/>
                      <a:pt x="4437" y="468"/>
                    </a:cubicBezTo>
                    <a:cubicBezTo>
                      <a:pt x="4387" y="435"/>
                      <a:pt x="4337" y="418"/>
                      <a:pt x="4291" y="418"/>
                    </a:cubicBezTo>
                    <a:cubicBezTo>
                      <a:pt x="4245" y="418"/>
                      <a:pt x="4203" y="435"/>
                      <a:pt x="4170" y="468"/>
                    </a:cubicBezTo>
                    <a:cubicBezTo>
                      <a:pt x="4137" y="368"/>
                      <a:pt x="4070" y="268"/>
                      <a:pt x="4003" y="234"/>
                    </a:cubicBezTo>
                    <a:cubicBezTo>
                      <a:pt x="3965" y="209"/>
                      <a:pt x="3927" y="198"/>
                      <a:pt x="3889" y="198"/>
                    </a:cubicBezTo>
                    <a:cubicBezTo>
                      <a:pt x="3827" y="198"/>
                      <a:pt x="3765" y="227"/>
                      <a:pt x="3703" y="268"/>
                    </a:cubicBezTo>
                    <a:cubicBezTo>
                      <a:pt x="3670" y="168"/>
                      <a:pt x="3603" y="68"/>
                      <a:pt x="3503" y="68"/>
                    </a:cubicBezTo>
                    <a:cubicBezTo>
                      <a:pt x="3476" y="59"/>
                      <a:pt x="3449" y="55"/>
                      <a:pt x="3423" y="55"/>
                    </a:cubicBezTo>
                    <a:cubicBezTo>
                      <a:pt x="3352" y="55"/>
                      <a:pt x="3285" y="86"/>
                      <a:pt x="3236" y="134"/>
                    </a:cubicBezTo>
                    <a:cubicBezTo>
                      <a:pt x="3203" y="68"/>
                      <a:pt x="3103" y="1"/>
                      <a:pt x="3003" y="1"/>
                    </a:cubicBezTo>
                    <a:cubicBezTo>
                      <a:pt x="2902" y="1"/>
                      <a:pt x="2802" y="34"/>
                      <a:pt x="2736" y="134"/>
                    </a:cubicBezTo>
                    <a:cubicBezTo>
                      <a:pt x="2702" y="34"/>
                      <a:pt x="2602" y="1"/>
                      <a:pt x="2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30"/>
            <p:cNvSpPr/>
            <p:nvPr/>
          </p:nvSpPr>
          <p:spPr>
            <a:xfrm>
              <a:off x="3386224" y="1157451"/>
              <a:ext cx="747607" cy="274541"/>
            </a:xfrm>
            <a:custGeom>
              <a:avLst/>
              <a:gdLst/>
              <a:ahLst/>
              <a:cxnLst/>
              <a:rect l="l" t="t" r="r" b="b"/>
              <a:pathLst>
                <a:path w="26820" h="9849" extrusionOk="0">
                  <a:moveTo>
                    <a:pt x="24585" y="0"/>
                  </a:moveTo>
                  <a:cubicBezTo>
                    <a:pt x="22183" y="1735"/>
                    <a:pt x="17279" y="3469"/>
                    <a:pt x="15078" y="4503"/>
                  </a:cubicBezTo>
                  <a:cubicBezTo>
                    <a:pt x="14950" y="4562"/>
                    <a:pt x="14765" y="4588"/>
                    <a:pt x="14530" y="4588"/>
                  </a:cubicBezTo>
                  <a:cubicBezTo>
                    <a:pt x="12617" y="4588"/>
                    <a:pt x="7461" y="2797"/>
                    <a:pt x="4370" y="1668"/>
                  </a:cubicBezTo>
                  <a:cubicBezTo>
                    <a:pt x="4071" y="1556"/>
                    <a:pt x="3761" y="1502"/>
                    <a:pt x="3456" y="1502"/>
                  </a:cubicBezTo>
                  <a:cubicBezTo>
                    <a:pt x="2399" y="1502"/>
                    <a:pt x="1389" y="2142"/>
                    <a:pt x="1001" y="3202"/>
                  </a:cubicBezTo>
                  <a:lnTo>
                    <a:pt x="567" y="4203"/>
                  </a:lnTo>
                  <a:cubicBezTo>
                    <a:pt x="0" y="5704"/>
                    <a:pt x="834" y="7372"/>
                    <a:pt x="2369" y="7772"/>
                  </a:cubicBezTo>
                  <a:cubicBezTo>
                    <a:pt x="5573" y="8619"/>
                    <a:pt x="10749" y="9848"/>
                    <a:pt x="14224" y="9848"/>
                  </a:cubicBezTo>
                  <a:cubicBezTo>
                    <a:pt x="14584" y="9848"/>
                    <a:pt x="14925" y="9835"/>
                    <a:pt x="15245" y="9807"/>
                  </a:cubicBezTo>
                  <a:cubicBezTo>
                    <a:pt x="17446" y="9607"/>
                    <a:pt x="24818" y="5004"/>
                    <a:pt x="26819" y="1268"/>
                  </a:cubicBezTo>
                  <a:cubicBezTo>
                    <a:pt x="26553" y="801"/>
                    <a:pt x="25152" y="100"/>
                    <a:pt x="2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4030603" y="1101643"/>
              <a:ext cx="165550" cy="111611"/>
            </a:xfrm>
            <a:custGeom>
              <a:avLst/>
              <a:gdLst/>
              <a:ahLst/>
              <a:cxnLst/>
              <a:rect l="l" t="t" r="r" b="b"/>
              <a:pathLst>
                <a:path w="5939" h="4004" extrusionOk="0">
                  <a:moveTo>
                    <a:pt x="2036" y="1"/>
                  </a:moveTo>
                  <a:cubicBezTo>
                    <a:pt x="2036" y="1"/>
                    <a:pt x="1" y="2136"/>
                    <a:pt x="1335" y="4004"/>
                  </a:cubicBezTo>
                  <a:lnTo>
                    <a:pt x="3537" y="3537"/>
                  </a:lnTo>
                  <a:lnTo>
                    <a:pt x="5938" y="1202"/>
                  </a:lnTo>
                  <a:lnTo>
                    <a:pt x="2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4087331" y="1020748"/>
              <a:ext cx="124629" cy="114399"/>
            </a:xfrm>
            <a:custGeom>
              <a:avLst/>
              <a:gdLst/>
              <a:ahLst/>
              <a:cxnLst/>
              <a:rect l="l" t="t" r="r" b="b"/>
              <a:pathLst>
                <a:path w="4471" h="4104" extrusionOk="0">
                  <a:moveTo>
                    <a:pt x="901" y="1"/>
                  </a:moveTo>
                  <a:lnTo>
                    <a:pt x="1" y="2903"/>
                  </a:lnTo>
                  <a:lnTo>
                    <a:pt x="3903" y="4104"/>
                  </a:lnTo>
                  <a:lnTo>
                    <a:pt x="4470" y="901"/>
                  </a:lnTo>
                  <a:lnTo>
                    <a:pt x="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3250469" y="905453"/>
              <a:ext cx="96726" cy="40948"/>
            </a:xfrm>
            <a:custGeom>
              <a:avLst/>
              <a:gdLst/>
              <a:ahLst/>
              <a:cxnLst/>
              <a:rect l="l" t="t" r="r" b="b"/>
              <a:pathLst>
                <a:path w="3470" h="1469" extrusionOk="0">
                  <a:moveTo>
                    <a:pt x="801" y="0"/>
                  </a:moveTo>
                  <a:lnTo>
                    <a:pt x="0" y="1134"/>
                  </a:lnTo>
                  <a:lnTo>
                    <a:pt x="2469" y="1468"/>
                  </a:lnTo>
                  <a:lnTo>
                    <a:pt x="3469" y="734"/>
                  </a:lnTo>
                  <a:lnTo>
                    <a:pt x="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3157475" y="870106"/>
              <a:ext cx="52098" cy="52098"/>
            </a:xfrm>
            <a:custGeom>
              <a:avLst/>
              <a:gdLst/>
              <a:ahLst/>
              <a:cxnLst/>
              <a:rect l="l" t="t" r="r" b="b"/>
              <a:pathLst>
                <a:path w="1869" h="1869" extrusionOk="0">
                  <a:moveTo>
                    <a:pt x="0" y="1"/>
                  </a:moveTo>
                  <a:lnTo>
                    <a:pt x="67" y="935"/>
                  </a:lnTo>
                  <a:lnTo>
                    <a:pt x="1702" y="1869"/>
                  </a:lnTo>
                  <a:lnTo>
                    <a:pt x="1868" y="56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3150952" y="968285"/>
              <a:ext cx="127417" cy="43206"/>
            </a:xfrm>
            <a:custGeom>
              <a:avLst/>
              <a:gdLst/>
              <a:ahLst/>
              <a:cxnLst/>
              <a:rect l="l" t="t" r="r" b="b"/>
              <a:pathLst>
                <a:path w="4571" h="1550" extrusionOk="0">
                  <a:moveTo>
                    <a:pt x="143" y="1"/>
                  </a:moveTo>
                  <a:cubicBezTo>
                    <a:pt x="98" y="1"/>
                    <a:pt x="58" y="24"/>
                    <a:pt x="34" y="48"/>
                  </a:cubicBezTo>
                  <a:cubicBezTo>
                    <a:pt x="1" y="115"/>
                    <a:pt x="34" y="181"/>
                    <a:pt x="68" y="215"/>
                  </a:cubicBezTo>
                  <a:cubicBezTo>
                    <a:pt x="1435" y="982"/>
                    <a:pt x="2903" y="1449"/>
                    <a:pt x="4471" y="1549"/>
                  </a:cubicBezTo>
                  <a:cubicBezTo>
                    <a:pt x="4538" y="1549"/>
                    <a:pt x="4571" y="1482"/>
                    <a:pt x="4571" y="1416"/>
                  </a:cubicBezTo>
                  <a:cubicBezTo>
                    <a:pt x="4571" y="1349"/>
                    <a:pt x="4538" y="1282"/>
                    <a:pt x="4471" y="1282"/>
                  </a:cubicBezTo>
                  <a:cubicBezTo>
                    <a:pt x="2970" y="1182"/>
                    <a:pt x="1535" y="748"/>
                    <a:pt x="201" y="15"/>
                  </a:cubicBezTo>
                  <a:cubicBezTo>
                    <a:pt x="182" y="5"/>
                    <a:pt x="16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3797226" y="1280746"/>
              <a:ext cx="26983" cy="152894"/>
            </a:xfrm>
            <a:custGeom>
              <a:avLst/>
              <a:gdLst/>
              <a:ahLst/>
              <a:cxnLst/>
              <a:rect l="l" t="t" r="r" b="b"/>
              <a:pathLst>
                <a:path w="968" h="5485" extrusionOk="0">
                  <a:moveTo>
                    <a:pt x="138" y="1"/>
                  </a:moveTo>
                  <a:cubicBezTo>
                    <a:pt x="123" y="1"/>
                    <a:pt x="109" y="5"/>
                    <a:pt x="100" y="14"/>
                  </a:cubicBezTo>
                  <a:cubicBezTo>
                    <a:pt x="34" y="47"/>
                    <a:pt x="0" y="114"/>
                    <a:pt x="34" y="180"/>
                  </a:cubicBezTo>
                  <a:cubicBezTo>
                    <a:pt x="300" y="914"/>
                    <a:pt x="867" y="3416"/>
                    <a:pt x="467" y="5351"/>
                  </a:cubicBezTo>
                  <a:cubicBezTo>
                    <a:pt x="467" y="5384"/>
                    <a:pt x="501" y="5451"/>
                    <a:pt x="567" y="5484"/>
                  </a:cubicBezTo>
                  <a:lnTo>
                    <a:pt x="601" y="5484"/>
                  </a:lnTo>
                  <a:cubicBezTo>
                    <a:pt x="634" y="5484"/>
                    <a:pt x="701" y="5451"/>
                    <a:pt x="701" y="5384"/>
                  </a:cubicBezTo>
                  <a:cubicBezTo>
                    <a:pt x="968" y="3616"/>
                    <a:pt x="801" y="1782"/>
                    <a:pt x="234" y="80"/>
                  </a:cubicBezTo>
                  <a:cubicBezTo>
                    <a:pt x="234" y="31"/>
                    <a:pt x="180"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3444791" y="1195892"/>
              <a:ext cx="79081" cy="198693"/>
            </a:xfrm>
            <a:custGeom>
              <a:avLst/>
              <a:gdLst/>
              <a:ahLst/>
              <a:cxnLst/>
              <a:rect l="l" t="t" r="r" b="b"/>
              <a:pathLst>
                <a:path w="2837" h="7128" extrusionOk="0">
                  <a:moveTo>
                    <a:pt x="1521" y="0"/>
                  </a:moveTo>
                  <a:cubicBezTo>
                    <a:pt x="1486" y="0"/>
                    <a:pt x="1455" y="16"/>
                    <a:pt x="1435" y="55"/>
                  </a:cubicBezTo>
                  <a:cubicBezTo>
                    <a:pt x="268" y="1590"/>
                    <a:pt x="1" y="3658"/>
                    <a:pt x="768" y="5459"/>
                  </a:cubicBezTo>
                  <a:cubicBezTo>
                    <a:pt x="1202" y="6427"/>
                    <a:pt x="1936" y="7060"/>
                    <a:pt x="2703" y="7127"/>
                  </a:cubicBezTo>
                  <a:cubicBezTo>
                    <a:pt x="2736" y="7127"/>
                    <a:pt x="2803" y="7060"/>
                    <a:pt x="2836" y="7027"/>
                  </a:cubicBezTo>
                  <a:cubicBezTo>
                    <a:pt x="2836" y="6960"/>
                    <a:pt x="2769" y="6894"/>
                    <a:pt x="2703" y="6894"/>
                  </a:cubicBezTo>
                  <a:cubicBezTo>
                    <a:pt x="2036" y="6827"/>
                    <a:pt x="1402" y="6260"/>
                    <a:pt x="1002" y="5393"/>
                  </a:cubicBezTo>
                  <a:cubicBezTo>
                    <a:pt x="268" y="3658"/>
                    <a:pt x="501" y="1690"/>
                    <a:pt x="1602" y="189"/>
                  </a:cubicBezTo>
                  <a:cubicBezTo>
                    <a:pt x="1669" y="122"/>
                    <a:pt x="1635" y="55"/>
                    <a:pt x="1602" y="22"/>
                  </a:cubicBezTo>
                  <a:cubicBezTo>
                    <a:pt x="1574" y="8"/>
                    <a:pt x="1547" y="0"/>
                    <a:pt x="1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2965912" y="1188086"/>
              <a:ext cx="162762" cy="155347"/>
            </a:xfrm>
            <a:custGeom>
              <a:avLst/>
              <a:gdLst/>
              <a:ahLst/>
              <a:cxnLst/>
              <a:rect l="l" t="t" r="r" b="b"/>
              <a:pathLst>
                <a:path w="5839" h="5573" extrusionOk="0">
                  <a:moveTo>
                    <a:pt x="5615" y="1"/>
                  </a:moveTo>
                  <a:cubicBezTo>
                    <a:pt x="2754" y="1"/>
                    <a:pt x="430" y="3128"/>
                    <a:pt x="1" y="5439"/>
                  </a:cubicBezTo>
                  <a:cubicBezTo>
                    <a:pt x="1" y="5506"/>
                    <a:pt x="34" y="5539"/>
                    <a:pt x="101" y="5573"/>
                  </a:cubicBezTo>
                  <a:lnTo>
                    <a:pt x="134" y="5573"/>
                  </a:lnTo>
                  <a:cubicBezTo>
                    <a:pt x="168" y="5573"/>
                    <a:pt x="234" y="5539"/>
                    <a:pt x="234" y="5472"/>
                  </a:cubicBezTo>
                  <a:cubicBezTo>
                    <a:pt x="663" y="3261"/>
                    <a:pt x="2888" y="234"/>
                    <a:pt x="5616" y="234"/>
                  </a:cubicBezTo>
                  <a:cubicBezTo>
                    <a:pt x="5646" y="234"/>
                    <a:pt x="5675" y="235"/>
                    <a:pt x="5705" y="235"/>
                  </a:cubicBezTo>
                  <a:cubicBezTo>
                    <a:pt x="5772" y="235"/>
                    <a:pt x="5838" y="202"/>
                    <a:pt x="5838" y="135"/>
                  </a:cubicBezTo>
                  <a:cubicBezTo>
                    <a:pt x="5838" y="69"/>
                    <a:pt x="5772" y="2"/>
                    <a:pt x="5705" y="2"/>
                  </a:cubicBezTo>
                  <a:cubicBezTo>
                    <a:pt x="5675" y="1"/>
                    <a:pt x="5645"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4052012" y="1163946"/>
              <a:ext cx="80921" cy="40001"/>
            </a:xfrm>
            <a:custGeom>
              <a:avLst/>
              <a:gdLst/>
              <a:ahLst/>
              <a:cxnLst/>
              <a:rect l="l" t="t" r="r" b="b"/>
              <a:pathLst>
                <a:path w="2903" h="1435" extrusionOk="0">
                  <a:moveTo>
                    <a:pt x="133" y="1"/>
                  </a:moveTo>
                  <a:cubicBezTo>
                    <a:pt x="33" y="34"/>
                    <a:pt x="0" y="101"/>
                    <a:pt x="33" y="167"/>
                  </a:cubicBezTo>
                  <a:cubicBezTo>
                    <a:pt x="167" y="968"/>
                    <a:pt x="1334" y="1168"/>
                    <a:pt x="2302" y="1335"/>
                  </a:cubicBezTo>
                  <a:lnTo>
                    <a:pt x="2735" y="1435"/>
                  </a:lnTo>
                  <a:lnTo>
                    <a:pt x="2769" y="1435"/>
                  </a:lnTo>
                  <a:cubicBezTo>
                    <a:pt x="2835" y="1402"/>
                    <a:pt x="2869" y="1368"/>
                    <a:pt x="2902" y="1335"/>
                  </a:cubicBezTo>
                  <a:cubicBezTo>
                    <a:pt x="2902" y="1268"/>
                    <a:pt x="2869" y="1201"/>
                    <a:pt x="2802" y="1168"/>
                  </a:cubicBezTo>
                  <a:cubicBezTo>
                    <a:pt x="2669" y="1168"/>
                    <a:pt x="2502" y="1135"/>
                    <a:pt x="2335" y="1101"/>
                  </a:cubicBezTo>
                  <a:cubicBezTo>
                    <a:pt x="1468" y="935"/>
                    <a:pt x="367" y="768"/>
                    <a:pt x="267" y="101"/>
                  </a:cubicBezTo>
                  <a:cubicBezTo>
                    <a:pt x="234" y="34"/>
                    <a:pt x="16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2667445" y="1044163"/>
              <a:ext cx="81311" cy="134692"/>
            </a:xfrm>
            <a:custGeom>
              <a:avLst/>
              <a:gdLst/>
              <a:ahLst/>
              <a:cxnLst/>
              <a:rect l="l" t="t" r="r" b="b"/>
              <a:pathLst>
                <a:path w="2917" h="4832" extrusionOk="0">
                  <a:moveTo>
                    <a:pt x="2732" y="0"/>
                  </a:moveTo>
                  <a:cubicBezTo>
                    <a:pt x="2710" y="0"/>
                    <a:pt x="2688" y="8"/>
                    <a:pt x="2669" y="28"/>
                  </a:cubicBezTo>
                  <a:cubicBezTo>
                    <a:pt x="1335" y="962"/>
                    <a:pt x="0" y="2963"/>
                    <a:pt x="67" y="4698"/>
                  </a:cubicBezTo>
                  <a:cubicBezTo>
                    <a:pt x="67" y="4765"/>
                    <a:pt x="134" y="4831"/>
                    <a:pt x="200" y="4831"/>
                  </a:cubicBezTo>
                  <a:cubicBezTo>
                    <a:pt x="267" y="4798"/>
                    <a:pt x="334" y="4765"/>
                    <a:pt x="334" y="4698"/>
                  </a:cubicBezTo>
                  <a:cubicBezTo>
                    <a:pt x="267" y="3030"/>
                    <a:pt x="1568" y="1095"/>
                    <a:pt x="2836" y="195"/>
                  </a:cubicBezTo>
                  <a:cubicBezTo>
                    <a:pt x="2916" y="141"/>
                    <a:pt x="2824" y="0"/>
                    <a:pt x="2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2380100" y="734685"/>
              <a:ext cx="81311" cy="33227"/>
            </a:xfrm>
            <a:custGeom>
              <a:avLst/>
              <a:gdLst/>
              <a:ahLst/>
              <a:cxnLst/>
              <a:rect l="l" t="t" r="r" b="b"/>
              <a:pathLst>
                <a:path w="2917" h="1192" extrusionOk="0">
                  <a:moveTo>
                    <a:pt x="2767" y="0"/>
                  </a:moveTo>
                  <a:cubicBezTo>
                    <a:pt x="2734" y="0"/>
                    <a:pt x="2699" y="16"/>
                    <a:pt x="2669" y="55"/>
                  </a:cubicBezTo>
                  <a:cubicBezTo>
                    <a:pt x="2316" y="599"/>
                    <a:pt x="1474" y="944"/>
                    <a:pt x="669" y="944"/>
                  </a:cubicBezTo>
                  <a:cubicBezTo>
                    <a:pt x="487" y="944"/>
                    <a:pt x="307" y="926"/>
                    <a:pt x="134" y="889"/>
                  </a:cubicBezTo>
                  <a:cubicBezTo>
                    <a:pt x="116" y="880"/>
                    <a:pt x="101" y="876"/>
                    <a:pt x="87" y="876"/>
                  </a:cubicBezTo>
                  <a:cubicBezTo>
                    <a:pt x="50" y="876"/>
                    <a:pt x="25" y="907"/>
                    <a:pt x="1" y="956"/>
                  </a:cubicBezTo>
                  <a:cubicBezTo>
                    <a:pt x="1" y="1023"/>
                    <a:pt x="34" y="1089"/>
                    <a:pt x="101" y="1123"/>
                  </a:cubicBezTo>
                  <a:cubicBezTo>
                    <a:pt x="301" y="1156"/>
                    <a:pt x="501" y="1189"/>
                    <a:pt x="701" y="1189"/>
                  </a:cubicBezTo>
                  <a:cubicBezTo>
                    <a:pt x="734" y="1191"/>
                    <a:pt x="766" y="1191"/>
                    <a:pt x="798" y="1191"/>
                  </a:cubicBezTo>
                  <a:cubicBezTo>
                    <a:pt x="1597" y="1191"/>
                    <a:pt x="2357" y="798"/>
                    <a:pt x="2870" y="189"/>
                  </a:cubicBezTo>
                  <a:cubicBezTo>
                    <a:pt x="2917" y="94"/>
                    <a:pt x="2847" y="0"/>
                    <a:pt x="2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3020771" y="1293206"/>
              <a:ext cx="356159" cy="413804"/>
            </a:xfrm>
            <a:custGeom>
              <a:avLst/>
              <a:gdLst/>
              <a:ahLst/>
              <a:cxnLst/>
              <a:rect l="l" t="t" r="r" b="b"/>
              <a:pathLst>
                <a:path w="12777" h="14845" extrusionOk="0">
                  <a:moveTo>
                    <a:pt x="7406" y="0"/>
                  </a:moveTo>
                  <a:cubicBezTo>
                    <a:pt x="4137" y="0"/>
                    <a:pt x="1035" y="3303"/>
                    <a:pt x="501" y="7406"/>
                  </a:cubicBezTo>
                  <a:cubicBezTo>
                    <a:pt x="1" y="11508"/>
                    <a:pt x="2236" y="14844"/>
                    <a:pt x="5538" y="14844"/>
                  </a:cubicBezTo>
                  <a:cubicBezTo>
                    <a:pt x="6005" y="14844"/>
                    <a:pt x="6506" y="14778"/>
                    <a:pt x="6939" y="14644"/>
                  </a:cubicBezTo>
                  <a:cubicBezTo>
                    <a:pt x="9675" y="13877"/>
                    <a:pt x="12010" y="10941"/>
                    <a:pt x="12477" y="7439"/>
                  </a:cubicBezTo>
                  <a:cubicBezTo>
                    <a:pt x="12777" y="5504"/>
                    <a:pt x="12310" y="3536"/>
                    <a:pt x="11176" y="1935"/>
                  </a:cubicBezTo>
                  <a:cubicBezTo>
                    <a:pt x="10308" y="734"/>
                    <a:pt x="8907" y="0"/>
                    <a:pt x="7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3092385" y="1336776"/>
              <a:ext cx="281761" cy="364661"/>
            </a:xfrm>
            <a:custGeom>
              <a:avLst/>
              <a:gdLst/>
              <a:ahLst/>
              <a:cxnLst/>
              <a:rect l="l" t="t" r="r" b="b"/>
              <a:pathLst>
                <a:path w="10108" h="13082" extrusionOk="0">
                  <a:moveTo>
                    <a:pt x="6719" y="1"/>
                  </a:moveTo>
                  <a:cubicBezTo>
                    <a:pt x="3538" y="1"/>
                    <a:pt x="693" y="2823"/>
                    <a:pt x="334" y="6410"/>
                  </a:cubicBezTo>
                  <a:cubicBezTo>
                    <a:pt x="0" y="9612"/>
                    <a:pt x="1768" y="12381"/>
                    <a:pt x="4404" y="13081"/>
                  </a:cubicBezTo>
                  <a:cubicBezTo>
                    <a:pt x="4937" y="12914"/>
                    <a:pt x="5438" y="12681"/>
                    <a:pt x="5938" y="12414"/>
                  </a:cubicBezTo>
                  <a:cubicBezTo>
                    <a:pt x="7939" y="11146"/>
                    <a:pt x="9541" y="8678"/>
                    <a:pt x="9908" y="5876"/>
                  </a:cubicBezTo>
                  <a:cubicBezTo>
                    <a:pt x="10108" y="4508"/>
                    <a:pt x="9941" y="3141"/>
                    <a:pt x="9474" y="1840"/>
                  </a:cubicBezTo>
                  <a:cubicBezTo>
                    <a:pt x="9274" y="1306"/>
                    <a:pt x="8974" y="806"/>
                    <a:pt x="8640" y="339"/>
                  </a:cubicBezTo>
                  <a:cubicBezTo>
                    <a:pt x="8073" y="138"/>
                    <a:pt x="7506" y="5"/>
                    <a:pt x="6939" y="5"/>
                  </a:cubicBezTo>
                  <a:cubicBezTo>
                    <a:pt x="6865" y="2"/>
                    <a:pt x="6792" y="1"/>
                    <a:pt x="67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3184431" y="1388040"/>
              <a:ext cx="188797" cy="294778"/>
            </a:xfrm>
            <a:custGeom>
              <a:avLst/>
              <a:gdLst/>
              <a:ahLst/>
              <a:cxnLst/>
              <a:rect l="l" t="t" r="r" b="b"/>
              <a:pathLst>
                <a:path w="6773" h="10575" extrusionOk="0">
                  <a:moveTo>
                    <a:pt x="6139" y="1"/>
                  </a:moveTo>
                  <a:cubicBezTo>
                    <a:pt x="6038" y="34"/>
                    <a:pt x="5938" y="34"/>
                    <a:pt x="5838" y="34"/>
                  </a:cubicBezTo>
                  <a:cubicBezTo>
                    <a:pt x="2603" y="368"/>
                    <a:pt x="1" y="3170"/>
                    <a:pt x="68" y="6272"/>
                  </a:cubicBezTo>
                  <a:cubicBezTo>
                    <a:pt x="68" y="8040"/>
                    <a:pt x="1068" y="9708"/>
                    <a:pt x="2636" y="10575"/>
                  </a:cubicBezTo>
                  <a:cubicBezTo>
                    <a:pt x="4637" y="9307"/>
                    <a:pt x="6239" y="6839"/>
                    <a:pt x="6606" y="4037"/>
                  </a:cubicBezTo>
                  <a:cubicBezTo>
                    <a:pt x="6772" y="2669"/>
                    <a:pt x="6639" y="1302"/>
                    <a:pt x="6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3082154" y="1410313"/>
              <a:ext cx="201815" cy="165159"/>
            </a:xfrm>
            <a:custGeom>
              <a:avLst/>
              <a:gdLst/>
              <a:ahLst/>
              <a:cxnLst/>
              <a:rect l="l" t="t" r="r" b="b"/>
              <a:pathLst>
                <a:path w="7240" h="5925" extrusionOk="0">
                  <a:moveTo>
                    <a:pt x="2753" y="1"/>
                  </a:moveTo>
                  <a:cubicBezTo>
                    <a:pt x="2265" y="1"/>
                    <a:pt x="1733" y="201"/>
                    <a:pt x="1268" y="603"/>
                  </a:cubicBezTo>
                  <a:cubicBezTo>
                    <a:pt x="334" y="1403"/>
                    <a:pt x="1" y="2704"/>
                    <a:pt x="568" y="3538"/>
                  </a:cubicBezTo>
                  <a:lnTo>
                    <a:pt x="1935" y="5473"/>
                  </a:lnTo>
                  <a:cubicBezTo>
                    <a:pt x="2141" y="5772"/>
                    <a:pt x="2462" y="5924"/>
                    <a:pt x="2792" y="5924"/>
                  </a:cubicBezTo>
                  <a:cubicBezTo>
                    <a:pt x="3051" y="5924"/>
                    <a:pt x="3316" y="5830"/>
                    <a:pt x="3536" y="5640"/>
                  </a:cubicBezTo>
                  <a:lnTo>
                    <a:pt x="6005" y="3538"/>
                  </a:lnTo>
                  <a:cubicBezTo>
                    <a:pt x="6939" y="2704"/>
                    <a:pt x="7239" y="1403"/>
                    <a:pt x="6672" y="603"/>
                  </a:cubicBezTo>
                  <a:cubicBezTo>
                    <a:pt x="6392" y="203"/>
                    <a:pt x="5957" y="7"/>
                    <a:pt x="5474" y="7"/>
                  </a:cubicBezTo>
                  <a:cubicBezTo>
                    <a:pt x="5150" y="7"/>
                    <a:pt x="4805" y="95"/>
                    <a:pt x="4470" y="269"/>
                  </a:cubicBezTo>
                  <a:cubicBezTo>
                    <a:pt x="4345" y="325"/>
                    <a:pt x="4208" y="351"/>
                    <a:pt x="4072" y="351"/>
                  </a:cubicBezTo>
                  <a:cubicBezTo>
                    <a:pt x="3881" y="351"/>
                    <a:pt x="3692" y="300"/>
                    <a:pt x="3536" y="202"/>
                  </a:cubicBezTo>
                  <a:cubicBezTo>
                    <a:pt x="3304" y="68"/>
                    <a:pt x="3036" y="1"/>
                    <a:pt x="2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2916683" y="2064978"/>
              <a:ext cx="441651" cy="2490130"/>
            </a:xfrm>
            <a:custGeom>
              <a:avLst/>
              <a:gdLst/>
              <a:ahLst/>
              <a:cxnLst/>
              <a:rect l="l" t="t" r="r" b="b"/>
              <a:pathLst>
                <a:path w="15844" h="89332" extrusionOk="0">
                  <a:moveTo>
                    <a:pt x="2608" y="0"/>
                  </a:moveTo>
                  <a:cubicBezTo>
                    <a:pt x="1167" y="0"/>
                    <a:pt x="0" y="1188"/>
                    <a:pt x="99" y="2636"/>
                  </a:cubicBezTo>
                  <a:cubicBezTo>
                    <a:pt x="366" y="9641"/>
                    <a:pt x="1267" y="28721"/>
                    <a:pt x="3401" y="38595"/>
                  </a:cubicBezTo>
                  <a:cubicBezTo>
                    <a:pt x="4669" y="51804"/>
                    <a:pt x="6670" y="89331"/>
                    <a:pt x="6670" y="89331"/>
                  </a:cubicBezTo>
                  <a:lnTo>
                    <a:pt x="15844" y="89331"/>
                  </a:lnTo>
                  <a:cubicBezTo>
                    <a:pt x="15844" y="89331"/>
                    <a:pt x="12908" y="47568"/>
                    <a:pt x="10006" y="38595"/>
                  </a:cubicBezTo>
                  <a:cubicBezTo>
                    <a:pt x="12975" y="30556"/>
                    <a:pt x="12208" y="1"/>
                    <a:pt x="12208" y="1"/>
                  </a:cubicBezTo>
                  <a:lnTo>
                    <a:pt x="2668" y="1"/>
                  </a:lnTo>
                  <a:cubicBezTo>
                    <a:pt x="2648" y="0"/>
                    <a:pt x="2628"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3182591" y="2364393"/>
              <a:ext cx="75346" cy="611856"/>
            </a:xfrm>
            <a:custGeom>
              <a:avLst/>
              <a:gdLst/>
              <a:ahLst/>
              <a:cxnLst/>
              <a:rect l="l" t="t" r="r" b="b"/>
              <a:pathLst>
                <a:path w="2703" h="21950" extrusionOk="0">
                  <a:moveTo>
                    <a:pt x="33" y="1"/>
                  </a:moveTo>
                  <a:cubicBezTo>
                    <a:pt x="33" y="1"/>
                    <a:pt x="0" y="13644"/>
                    <a:pt x="1701" y="21950"/>
                  </a:cubicBezTo>
                  <a:cubicBezTo>
                    <a:pt x="2335" y="16946"/>
                    <a:pt x="2602" y="10342"/>
                    <a:pt x="2702" y="4371"/>
                  </a:cubicBezTo>
                  <a:lnTo>
                    <a:pt x="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3061693" y="2064978"/>
              <a:ext cx="820138" cy="2490130"/>
            </a:xfrm>
            <a:custGeom>
              <a:avLst/>
              <a:gdLst/>
              <a:ahLst/>
              <a:cxnLst/>
              <a:rect l="l" t="t" r="r" b="b"/>
              <a:pathLst>
                <a:path w="29422" h="89332" extrusionOk="0">
                  <a:moveTo>
                    <a:pt x="1" y="1"/>
                  </a:moveTo>
                  <a:cubicBezTo>
                    <a:pt x="1" y="1"/>
                    <a:pt x="6539" y="30556"/>
                    <a:pt x="11109" y="38595"/>
                  </a:cubicBezTo>
                  <a:cubicBezTo>
                    <a:pt x="13077" y="57742"/>
                    <a:pt x="20248" y="89331"/>
                    <a:pt x="20248" y="89331"/>
                  </a:cubicBezTo>
                  <a:lnTo>
                    <a:pt x="29422" y="89331"/>
                  </a:lnTo>
                  <a:cubicBezTo>
                    <a:pt x="29422" y="89331"/>
                    <a:pt x="22050" y="50470"/>
                    <a:pt x="18314" y="38595"/>
                  </a:cubicBezTo>
                  <a:cubicBezTo>
                    <a:pt x="18447" y="28721"/>
                    <a:pt x="14911" y="9641"/>
                    <a:pt x="13777" y="2636"/>
                  </a:cubicBezTo>
                  <a:cubicBezTo>
                    <a:pt x="13510" y="1135"/>
                    <a:pt x="12209" y="1"/>
                    <a:pt x="10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3564741" y="4466820"/>
              <a:ext cx="178567" cy="88364"/>
            </a:xfrm>
            <a:custGeom>
              <a:avLst/>
              <a:gdLst/>
              <a:ahLst/>
              <a:cxnLst/>
              <a:rect l="l" t="t" r="r" b="b"/>
              <a:pathLst>
                <a:path w="6406" h="3170" extrusionOk="0">
                  <a:moveTo>
                    <a:pt x="3136" y="0"/>
                  </a:moveTo>
                  <a:cubicBezTo>
                    <a:pt x="1402" y="0"/>
                    <a:pt x="1" y="1435"/>
                    <a:pt x="101" y="3169"/>
                  </a:cubicBezTo>
                  <a:lnTo>
                    <a:pt x="6405" y="3169"/>
                  </a:lnTo>
                  <a:cubicBezTo>
                    <a:pt x="6339" y="1401"/>
                    <a:pt x="4871" y="34"/>
                    <a:pt x="3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a:off x="3016144" y="4466820"/>
              <a:ext cx="175752" cy="88364"/>
            </a:xfrm>
            <a:custGeom>
              <a:avLst/>
              <a:gdLst/>
              <a:ahLst/>
              <a:cxnLst/>
              <a:rect l="l" t="t" r="r" b="b"/>
              <a:pathLst>
                <a:path w="6305" h="3170" extrusionOk="0">
                  <a:moveTo>
                    <a:pt x="3136" y="0"/>
                  </a:moveTo>
                  <a:cubicBezTo>
                    <a:pt x="1401" y="0"/>
                    <a:pt x="0" y="1401"/>
                    <a:pt x="0" y="3169"/>
                  </a:cubicBezTo>
                  <a:lnTo>
                    <a:pt x="6305" y="3169"/>
                  </a:lnTo>
                  <a:cubicBezTo>
                    <a:pt x="6305" y="1401"/>
                    <a:pt x="4904" y="0"/>
                    <a:pt x="3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a:off x="3166785" y="2106820"/>
              <a:ext cx="250150" cy="320144"/>
            </a:xfrm>
            <a:custGeom>
              <a:avLst/>
              <a:gdLst/>
              <a:ahLst/>
              <a:cxnLst/>
              <a:rect l="l" t="t" r="r" b="b"/>
              <a:pathLst>
                <a:path w="8974" h="11485" extrusionOk="0">
                  <a:moveTo>
                    <a:pt x="8840" y="1"/>
                  </a:moveTo>
                  <a:cubicBezTo>
                    <a:pt x="7372" y="1"/>
                    <a:pt x="5604" y="935"/>
                    <a:pt x="3970" y="2569"/>
                  </a:cubicBezTo>
                  <a:cubicBezTo>
                    <a:pt x="2035" y="4504"/>
                    <a:pt x="0" y="7806"/>
                    <a:pt x="0" y="11376"/>
                  </a:cubicBezTo>
                  <a:cubicBezTo>
                    <a:pt x="0" y="11442"/>
                    <a:pt x="33" y="11476"/>
                    <a:pt x="100" y="11476"/>
                  </a:cubicBezTo>
                  <a:cubicBezTo>
                    <a:pt x="112" y="11482"/>
                    <a:pt x="125" y="11485"/>
                    <a:pt x="136" y="11485"/>
                  </a:cubicBezTo>
                  <a:cubicBezTo>
                    <a:pt x="189" y="11485"/>
                    <a:pt x="234" y="11430"/>
                    <a:pt x="234" y="11376"/>
                  </a:cubicBezTo>
                  <a:cubicBezTo>
                    <a:pt x="234" y="7873"/>
                    <a:pt x="2268" y="4637"/>
                    <a:pt x="4170" y="2769"/>
                  </a:cubicBezTo>
                  <a:cubicBezTo>
                    <a:pt x="5771" y="1168"/>
                    <a:pt x="7472" y="268"/>
                    <a:pt x="8840" y="268"/>
                  </a:cubicBezTo>
                  <a:cubicBezTo>
                    <a:pt x="8906" y="268"/>
                    <a:pt x="8973" y="201"/>
                    <a:pt x="8973" y="134"/>
                  </a:cubicBezTo>
                  <a:cubicBezTo>
                    <a:pt x="8973" y="68"/>
                    <a:pt x="8906" y="1"/>
                    <a:pt x="8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p:cNvSpPr/>
            <p:nvPr/>
          </p:nvSpPr>
          <p:spPr>
            <a:xfrm>
              <a:off x="2950106" y="2207926"/>
              <a:ext cx="177647" cy="211348"/>
            </a:xfrm>
            <a:custGeom>
              <a:avLst/>
              <a:gdLst/>
              <a:ahLst/>
              <a:cxnLst/>
              <a:rect l="l" t="t" r="r" b="b"/>
              <a:pathLst>
                <a:path w="6373" h="7582" extrusionOk="0">
                  <a:moveTo>
                    <a:pt x="137" y="1"/>
                  </a:moveTo>
                  <a:cubicBezTo>
                    <a:pt x="125" y="1"/>
                    <a:pt x="113" y="4"/>
                    <a:pt x="101" y="10"/>
                  </a:cubicBezTo>
                  <a:cubicBezTo>
                    <a:pt x="34" y="10"/>
                    <a:pt x="1" y="76"/>
                    <a:pt x="1" y="143"/>
                  </a:cubicBezTo>
                  <a:cubicBezTo>
                    <a:pt x="368" y="2445"/>
                    <a:pt x="3270" y="6314"/>
                    <a:pt x="6172" y="7582"/>
                  </a:cubicBezTo>
                  <a:lnTo>
                    <a:pt x="6205" y="7582"/>
                  </a:lnTo>
                  <a:cubicBezTo>
                    <a:pt x="6339" y="7582"/>
                    <a:pt x="6372" y="7415"/>
                    <a:pt x="6272" y="7348"/>
                  </a:cubicBezTo>
                  <a:cubicBezTo>
                    <a:pt x="3503" y="6147"/>
                    <a:pt x="568" y="2311"/>
                    <a:pt x="234" y="110"/>
                  </a:cubicBezTo>
                  <a:cubicBezTo>
                    <a:pt x="234" y="55"/>
                    <a:pt x="190"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0"/>
            <p:cNvSpPr/>
            <p:nvPr/>
          </p:nvSpPr>
          <p:spPr>
            <a:xfrm>
              <a:off x="3618040" y="4464590"/>
              <a:ext cx="172686" cy="20850"/>
            </a:xfrm>
            <a:custGeom>
              <a:avLst/>
              <a:gdLst/>
              <a:ahLst/>
              <a:cxnLst/>
              <a:rect l="l" t="t" r="r" b="b"/>
              <a:pathLst>
                <a:path w="6195" h="748" extrusionOk="0">
                  <a:moveTo>
                    <a:pt x="2797" y="0"/>
                  </a:moveTo>
                  <a:cubicBezTo>
                    <a:pt x="1612" y="0"/>
                    <a:pt x="577" y="157"/>
                    <a:pt x="124" y="314"/>
                  </a:cubicBezTo>
                  <a:cubicBezTo>
                    <a:pt x="0" y="345"/>
                    <a:pt x="48" y="518"/>
                    <a:pt x="161" y="518"/>
                  </a:cubicBezTo>
                  <a:cubicBezTo>
                    <a:pt x="170" y="518"/>
                    <a:pt x="180" y="517"/>
                    <a:pt x="190" y="514"/>
                  </a:cubicBezTo>
                  <a:cubicBezTo>
                    <a:pt x="627" y="392"/>
                    <a:pt x="1649" y="242"/>
                    <a:pt x="2815" y="242"/>
                  </a:cubicBezTo>
                  <a:cubicBezTo>
                    <a:pt x="3877" y="242"/>
                    <a:pt x="5058" y="366"/>
                    <a:pt x="6028" y="748"/>
                  </a:cubicBezTo>
                  <a:lnTo>
                    <a:pt x="6061" y="748"/>
                  </a:lnTo>
                  <a:cubicBezTo>
                    <a:pt x="6095" y="748"/>
                    <a:pt x="6161" y="714"/>
                    <a:pt x="6161" y="681"/>
                  </a:cubicBezTo>
                  <a:cubicBezTo>
                    <a:pt x="6195" y="614"/>
                    <a:pt x="6161" y="547"/>
                    <a:pt x="6095" y="514"/>
                  </a:cubicBezTo>
                  <a:cubicBezTo>
                    <a:pt x="5091" y="132"/>
                    <a:pt x="3881"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3104483" y="4461524"/>
              <a:ext cx="136699" cy="39722"/>
            </a:xfrm>
            <a:custGeom>
              <a:avLst/>
              <a:gdLst/>
              <a:ahLst/>
              <a:cxnLst/>
              <a:rect l="l" t="t" r="r" b="b"/>
              <a:pathLst>
                <a:path w="4904" h="1425" extrusionOk="0">
                  <a:moveTo>
                    <a:pt x="1234" y="0"/>
                  </a:moveTo>
                  <a:cubicBezTo>
                    <a:pt x="813" y="0"/>
                    <a:pt x="441" y="58"/>
                    <a:pt x="134" y="157"/>
                  </a:cubicBezTo>
                  <a:cubicBezTo>
                    <a:pt x="0" y="190"/>
                    <a:pt x="67" y="391"/>
                    <a:pt x="200" y="391"/>
                  </a:cubicBezTo>
                  <a:cubicBezTo>
                    <a:pt x="478" y="301"/>
                    <a:pt x="827" y="247"/>
                    <a:pt x="1228" y="247"/>
                  </a:cubicBezTo>
                  <a:cubicBezTo>
                    <a:pt x="2175" y="247"/>
                    <a:pt x="3415" y="548"/>
                    <a:pt x="4703" y="1391"/>
                  </a:cubicBezTo>
                  <a:cubicBezTo>
                    <a:pt x="4737" y="1391"/>
                    <a:pt x="4737" y="1425"/>
                    <a:pt x="4770" y="1425"/>
                  </a:cubicBezTo>
                  <a:cubicBezTo>
                    <a:pt x="4804" y="1425"/>
                    <a:pt x="4837" y="1391"/>
                    <a:pt x="4870" y="1358"/>
                  </a:cubicBezTo>
                  <a:cubicBezTo>
                    <a:pt x="4904" y="1291"/>
                    <a:pt x="4904" y="1225"/>
                    <a:pt x="4837" y="1191"/>
                  </a:cubicBezTo>
                  <a:cubicBezTo>
                    <a:pt x="3501" y="324"/>
                    <a:pt x="2230"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30"/>
          <p:cNvGrpSpPr/>
          <p:nvPr/>
        </p:nvGrpSpPr>
        <p:grpSpPr>
          <a:xfrm>
            <a:off x="6594914" y="684471"/>
            <a:ext cx="1541597" cy="3864500"/>
            <a:chOff x="3973904" y="1061474"/>
            <a:chExt cx="1391082" cy="3487186"/>
          </a:xfrm>
        </p:grpSpPr>
        <p:sp>
          <p:nvSpPr>
            <p:cNvPr id="349" name="Google Shape;349;p30"/>
            <p:cNvSpPr/>
            <p:nvPr/>
          </p:nvSpPr>
          <p:spPr>
            <a:xfrm>
              <a:off x="4091986" y="1942241"/>
              <a:ext cx="85576" cy="126608"/>
            </a:xfrm>
            <a:custGeom>
              <a:avLst/>
              <a:gdLst/>
              <a:ahLst/>
              <a:cxnLst/>
              <a:rect l="l" t="t" r="r" b="b"/>
              <a:pathLst>
                <a:path w="3070" h="4542" extrusionOk="0">
                  <a:moveTo>
                    <a:pt x="768" y="1"/>
                  </a:moveTo>
                  <a:lnTo>
                    <a:pt x="0" y="3470"/>
                  </a:lnTo>
                  <a:cubicBezTo>
                    <a:pt x="0" y="3470"/>
                    <a:pt x="1218" y="4541"/>
                    <a:pt x="2425" y="4541"/>
                  </a:cubicBezTo>
                  <a:cubicBezTo>
                    <a:pt x="2631" y="4541"/>
                    <a:pt x="2837" y="4510"/>
                    <a:pt x="3036" y="4437"/>
                  </a:cubicBezTo>
                  <a:lnTo>
                    <a:pt x="3069" y="3003"/>
                  </a:lnTo>
                  <a:lnTo>
                    <a:pt x="768"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4021321" y="1921780"/>
              <a:ext cx="92071" cy="126497"/>
            </a:xfrm>
            <a:custGeom>
              <a:avLst/>
              <a:gdLst/>
              <a:ahLst/>
              <a:cxnLst/>
              <a:rect l="l" t="t" r="r" b="b"/>
              <a:pathLst>
                <a:path w="3303" h="4538" extrusionOk="0">
                  <a:moveTo>
                    <a:pt x="467" y="1"/>
                  </a:moveTo>
                  <a:lnTo>
                    <a:pt x="0" y="2903"/>
                  </a:lnTo>
                  <a:lnTo>
                    <a:pt x="3002" y="4537"/>
                  </a:lnTo>
                  <a:lnTo>
                    <a:pt x="3303" y="735"/>
                  </a:lnTo>
                  <a:lnTo>
                    <a:pt x="467"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3973904" y="1882558"/>
              <a:ext cx="193090" cy="100629"/>
            </a:xfrm>
            <a:custGeom>
              <a:avLst/>
              <a:gdLst/>
              <a:ahLst/>
              <a:cxnLst/>
              <a:rect l="l" t="t" r="r" b="b"/>
              <a:pathLst>
                <a:path w="6927" h="3610" extrusionOk="0">
                  <a:moveTo>
                    <a:pt x="6631" y="0"/>
                  </a:moveTo>
                  <a:cubicBezTo>
                    <a:pt x="6592" y="0"/>
                    <a:pt x="6549" y="12"/>
                    <a:pt x="6505" y="40"/>
                  </a:cubicBezTo>
                  <a:lnTo>
                    <a:pt x="167" y="3209"/>
                  </a:lnTo>
                  <a:cubicBezTo>
                    <a:pt x="67" y="3276"/>
                    <a:pt x="0" y="3409"/>
                    <a:pt x="67" y="3509"/>
                  </a:cubicBezTo>
                  <a:cubicBezTo>
                    <a:pt x="100" y="3576"/>
                    <a:pt x="167" y="3609"/>
                    <a:pt x="267" y="3609"/>
                  </a:cubicBezTo>
                  <a:lnTo>
                    <a:pt x="334" y="3609"/>
                  </a:lnTo>
                  <a:lnTo>
                    <a:pt x="6705" y="407"/>
                  </a:lnTo>
                  <a:cubicBezTo>
                    <a:pt x="6927" y="296"/>
                    <a:pt x="6826" y="0"/>
                    <a:pt x="6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p:cNvSpPr/>
            <p:nvPr/>
          </p:nvSpPr>
          <p:spPr>
            <a:xfrm>
              <a:off x="4119890" y="1687455"/>
              <a:ext cx="591396" cy="496342"/>
            </a:xfrm>
            <a:custGeom>
              <a:avLst/>
              <a:gdLst/>
              <a:ahLst/>
              <a:cxnLst/>
              <a:rect l="l" t="t" r="r" b="b"/>
              <a:pathLst>
                <a:path w="21216" h="17806" extrusionOk="0">
                  <a:moveTo>
                    <a:pt x="16612" y="1"/>
                  </a:moveTo>
                  <a:cubicBezTo>
                    <a:pt x="16278" y="568"/>
                    <a:pt x="16045" y="1035"/>
                    <a:pt x="15778" y="1535"/>
                  </a:cubicBezTo>
                  <a:cubicBezTo>
                    <a:pt x="15511" y="2036"/>
                    <a:pt x="15244" y="2536"/>
                    <a:pt x="14977" y="3036"/>
                  </a:cubicBezTo>
                  <a:cubicBezTo>
                    <a:pt x="14477" y="4037"/>
                    <a:pt x="13977" y="5004"/>
                    <a:pt x="13476" y="6005"/>
                  </a:cubicBezTo>
                  <a:cubicBezTo>
                    <a:pt x="12509" y="8006"/>
                    <a:pt x="11575" y="10041"/>
                    <a:pt x="10674" y="12076"/>
                  </a:cubicBezTo>
                  <a:lnTo>
                    <a:pt x="10541" y="12443"/>
                  </a:lnTo>
                  <a:cubicBezTo>
                    <a:pt x="10508" y="12476"/>
                    <a:pt x="10508" y="12510"/>
                    <a:pt x="10474" y="12543"/>
                  </a:cubicBezTo>
                  <a:cubicBezTo>
                    <a:pt x="10441" y="12610"/>
                    <a:pt x="10408" y="12643"/>
                    <a:pt x="10374" y="12676"/>
                  </a:cubicBezTo>
                  <a:cubicBezTo>
                    <a:pt x="10307" y="12743"/>
                    <a:pt x="10207" y="12777"/>
                    <a:pt x="10107" y="12777"/>
                  </a:cubicBezTo>
                  <a:cubicBezTo>
                    <a:pt x="9971" y="12790"/>
                    <a:pt x="9835" y="12797"/>
                    <a:pt x="9699" y="12797"/>
                  </a:cubicBezTo>
                  <a:cubicBezTo>
                    <a:pt x="9169" y="12797"/>
                    <a:pt x="8644" y="12696"/>
                    <a:pt x="8139" y="12510"/>
                  </a:cubicBezTo>
                  <a:cubicBezTo>
                    <a:pt x="7272" y="12209"/>
                    <a:pt x="6438" y="11843"/>
                    <a:pt x="5637" y="11376"/>
                  </a:cubicBezTo>
                  <a:cubicBezTo>
                    <a:pt x="5237" y="11142"/>
                    <a:pt x="4804" y="10875"/>
                    <a:pt x="4403" y="10608"/>
                  </a:cubicBezTo>
                  <a:lnTo>
                    <a:pt x="3803" y="10175"/>
                  </a:lnTo>
                  <a:cubicBezTo>
                    <a:pt x="3636" y="10041"/>
                    <a:pt x="3403" y="9874"/>
                    <a:pt x="3269" y="9774"/>
                  </a:cubicBezTo>
                  <a:lnTo>
                    <a:pt x="0" y="14611"/>
                  </a:lnTo>
                  <a:cubicBezTo>
                    <a:pt x="334" y="14778"/>
                    <a:pt x="567" y="14878"/>
                    <a:pt x="834" y="15045"/>
                  </a:cubicBezTo>
                  <a:cubicBezTo>
                    <a:pt x="1101" y="15178"/>
                    <a:pt x="1368" y="15312"/>
                    <a:pt x="1635" y="15445"/>
                  </a:cubicBezTo>
                  <a:cubicBezTo>
                    <a:pt x="2168" y="15712"/>
                    <a:pt x="2735" y="15979"/>
                    <a:pt x="3269" y="16212"/>
                  </a:cubicBezTo>
                  <a:cubicBezTo>
                    <a:pt x="4403" y="16713"/>
                    <a:pt x="5604" y="17113"/>
                    <a:pt x="6805" y="17413"/>
                  </a:cubicBezTo>
                  <a:cubicBezTo>
                    <a:pt x="7472" y="17580"/>
                    <a:pt x="8139" y="17713"/>
                    <a:pt x="8840" y="17780"/>
                  </a:cubicBezTo>
                  <a:cubicBezTo>
                    <a:pt x="9040" y="17797"/>
                    <a:pt x="9240" y="17805"/>
                    <a:pt x="9440" y="17805"/>
                  </a:cubicBezTo>
                  <a:cubicBezTo>
                    <a:pt x="10041" y="17805"/>
                    <a:pt x="10641" y="17730"/>
                    <a:pt x="11241" y="17580"/>
                  </a:cubicBezTo>
                  <a:cubicBezTo>
                    <a:pt x="12709" y="17246"/>
                    <a:pt x="13943" y="16312"/>
                    <a:pt x="14677" y="15011"/>
                  </a:cubicBezTo>
                  <a:cubicBezTo>
                    <a:pt x="14811" y="14811"/>
                    <a:pt x="14911" y="14611"/>
                    <a:pt x="14977" y="14411"/>
                  </a:cubicBezTo>
                  <a:lnTo>
                    <a:pt x="15144" y="14011"/>
                  </a:lnTo>
                  <a:cubicBezTo>
                    <a:pt x="15578" y="13077"/>
                    <a:pt x="16012" y="12109"/>
                    <a:pt x="16479" y="11142"/>
                  </a:cubicBezTo>
                  <a:cubicBezTo>
                    <a:pt x="16912" y="10208"/>
                    <a:pt x="17413" y="9274"/>
                    <a:pt x="17913" y="8340"/>
                  </a:cubicBezTo>
                  <a:cubicBezTo>
                    <a:pt x="18413" y="7439"/>
                    <a:pt x="18947" y="6539"/>
                    <a:pt x="19514" y="5638"/>
                  </a:cubicBezTo>
                  <a:cubicBezTo>
                    <a:pt x="19781" y="5204"/>
                    <a:pt x="20081" y="4771"/>
                    <a:pt x="20348" y="4337"/>
                  </a:cubicBezTo>
                  <a:cubicBezTo>
                    <a:pt x="20615" y="3870"/>
                    <a:pt x="20948" y="3437"/>
                    <a:pt x="21215" y="3070"/>
                  </a:cubicBezTo>
                  <a:lnTo>
                    <a:pt x="166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p:nvPr/>
          </p:nvSpPr>
          <p:spPr>
            <a:xfrm>
              <a:off x="4812633" y="1206234"/>
              <a:ext cx="234345" cy="339044"/>
            </a:xfrm>
            <a:custGeom>
              <a:avLst/>
              <a:gdLst/>
              <a:ahLst/>
              <a:cxnLst/>
              <a:rect l="l" t="t" r="r" b="b"/>
              <a:pathLst>
                <a:path w="8407" h="12163" extrusionOk="0">
                  <a:moveTo>
                    <a:pt x="3761" y="0"/>
                  </a:moveTo>
                  <a:cubicBezTo>
                    <a:pt x="3206" y="0"/>
                    <a:pt x="2805" y="344"/>
                    <a:pt x="2369" y="1019"/>
                  </a:cubicBezTo>
                  <a:cubicBezTo>
                    <a:pt x="1635" y="2120"/>
                    <a:pt x="0" y="7690"/>
                    <a:pt x="334" y="9992"/>
                  </a:cubicBezTo>
                  <a:cubicBezTo>
                    <a:pt x="551" y="11544"/>
                    <a:pt x="1571" y="12163"/>
                    <a:pt x="2768" y="12163"/>
                  </a:cubicBezTo>
                  <a:cubicBezTo>
                    <a:pt x="4324" y="12163"/>
                    <a:pt x="6180" y="11120"/>
                    <a:pt x="6972" y="9725"/>
                  </a:cubicBezTo>
                  <a:cubicBezTo>
                    <a:pt x="8406" y="7257"/>
                    <a:pt x="6605" y="1286"/>
                    <a:pt x="5171" y="485"/>
                  </a:cubicBezTo>
                  <a:cubicBezTo>
                    <a:pt x="4589" y="160"/>
                    <a:pt x="4139" y="0"/>
                    <a:pt x="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0"/>
            <p:cNvSpPr/>
            <p:nvPr/>
          </p:nvSpPr>
          <p:spPr>
            <a:xfrm>
              <a:off x="4952319" y="1061474"/>
              <a:ext cx="268520" cy="205913"/>
            </a:xfrm>
            <a:custGeom>
              <a:avLst/>
              <a:gdLst/>
              <a:ahLst/>
              <a:cxnLst/>
              <a:rect l="l" t="t" r="r" b="b"/>
              <a:pathLst>
                <a:path w="9633" h="7387" extrusionOk="0">
                  <a:moveTo>
                    <a:pt x="5349" y="0"/>
                  </a:moveTo>
                  <a:cubicBezTo>
                    <a:pt x="2379" y="0"/>
                    <a:pt x="1" y="4006"/>
                    <a:pt x="326" y="5244"/>
                  </a:cubicBezTo>
                  <a:cubicBezTo>
                    <a:pt x="627" y="6479"/>
                    <a:pt x="1127" y="6912"/>
                    <a:pt x="2328" y="7146"/>
                  </a:cubicBezTo>
                  <a:cubicBezTo>
                    <a:pt x="2787" y="7245"/>
                    <a:pt x="3529" y="7386"/>
                    <a:pt x="4359" y="7386"/>
                  </a:cubicBezTo>
                  <a:cubicBezTo>
                    <a:pt x="5756" y="7386"/>
                    <a:pt x="7402" y="6986"/>
                    <a:pt x="8365" y="5311"/>
                  </a:cubicBezTo>
                  <a:cubicBezTo>
                    <a:pt x="9633" y="3176"/>
                    <a:pt x="8165" y="141"/>
                    <a:pt x="5563" y="7"/>
                  </a:cubicBezTo>
                  <a:cubicBezTo>
                    <a:pt x="5492" y="3"/>
                    <a:pt x="5420" y="0"/>
                    <a:pt x="5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p:cNvSpPr/>
            <p:nvPr/>
          </p:nvSpPr>
          <p:spPr>
            <a:xfrm>
              <a:off x="4699179" y="1209969"/>
              <a:ext cx="123709" cy="177201"/>
            </a:xfrm>
            <a:custGeom>
              <a:avLst/>
              <a:gdLst/>
              <a:ahLst/>
              <a:cxnLst/>
              <a:rect l="l" t="t" r="r" b="b"/>
              <a:pathLst>
                <a:path w="4438" h="6357" extrusionOk="0">
                  <a:moveTo>
                    <a:pt x="3048" y="1"/>
                  </a:moveTo>
                  <a:cubicBezTo>
                    <a:pt x="2280" y="1"/>
                    <a:pt x="1390" y="395"/>
                    <a:pt x="935" y="985"/>
                  </a:cubicBezTo>
                  <a:cubicBezTo>
                    <a:pt x="1" y="2186"/>
                    <a:pt x="568" y="5455"/>
                    <a:pt x="1235" y="5988"/>
                  </a:cubicBezTo>
                  <a:cubicBezTo>
                    <a:pt x="1548" y="6239"/>
                    <a:pt x="1794" y="6357"/>
                    <a:pt x="2017" y="6357"/>
                  </a:cubicBezTo>
                  <a:cubicBezTo>
                    <a:pt x="2268" y="6357"/>
                    <a:pt x="2488" y="6205"/>
                    <a:pt x="2736" y="5922"/>
                  </a:cubicBezTo>
                  <a:cubicBezTo>
                    <a:pt x="3203" y="5355"/>
                    <a:pt x="4437" y="2586"/>
                    <a:pt x="4437" y="1318"/>
                  </a:cubicBezTo>
                  <a:cubicBezTo>
                    <a:pt x="4437" y="378"/>
                    <a:pt x="3801" y="1"/>
                    <a:pt x="3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0"/>
            <p:cNvSpPr/>
            <p:nvPr/>
          </p:nvSpPr>
          <p:spPr>
            <a:xfrm>
              <a:off x="4712197" y="4225053"/>
              <a:ext cx="104169" cy="225035"/>
            </a:xfrm>
            <a:custGeom>
              <a:avLst/>
              <a:gdLst/>
              <a:ahLst/>
              <a:cxnLst/>
              <a:rect l="l" t="t" r="r" b="b"/>
              <a:pathLst>
                <a:path w="3737" h="8073" extrusionOk="0">
                  <a:moveTo>
                    <a:pt x="1" y="1"/>
                  </a:moveTo>
                  <a:lnTo>
                    <a:pt x="234" y="8073"/>
                  </a:lnTo>
                  <a:lnTo>
                    <a:pt x="3737" y="8073"/>
                  </a:lnTo>
                  <a:lnTo>
                    <a:pt x="3503"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p:cNvSpPr/>
            <p:nvPr/>
          </p:nvSpPr>
          <p:spPr>
            <a:xfrm>
              <a:off x="5165040" y="4185079"/>
              <a:ext cx="156239" cy="231558"/>
            </a:xfrm>
            <a:custGeom>
              <a:avLst/>
              <a:gdLst/>
              <a:ahLst/>
              <a:cxnLst/>
              <a:rect l="l" t="t" r="r" b="b"/>
              <a:pathLst>
                <a:path w="5605" h="8307" extrusionOk="0">
                  <a:moveTo>
                    <a:pt x="3436" y="0"/>
                  </a:moveTo>
                  <a:lnTo>
                    <a:pt x="1" y="467"/>
                  </a:lnTo>
                  <a:lnTo>
                    <a:pt x="2169" y="8306"/>
                  </a:lnTo>
                  <a:lnTo>
                    <a:pt x="5605" y="7872"/>
                  </a:lnTo>
                  <a:lnTo>
                    <a:pt x="3436"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p:cNvSpPr/>
            <p:nvPr/>
          </p:nvSpPr>
          <p:spPr>
            <a:xfrm>
              <a:off x="5091727" y="4368948"/>
              <a:ext cx="273259" cy="167807"/>
            </a:xfrm>
            <a:custGeom>
              <a:avLst/>
              <a:gdLst/>
              <a:ahLst/>
              <a:cxnLst/>
              <a:rect l="l" t="t" r="r" b="b"/>
              <a:pathLst>
                <a:path w="9803" h="6020" extrusionOk="0">
                  <a:moveTo>
                    <a:pt x="8136" y="0"/>
                  </a:moveTo>
                  <a:cubicBezTo>
                    <a:pt x="8114" y="0"/>
                    <a:pt x="8091" y="3"/>
                    <a:pt x="8068" y="9"/>
                  </a:cubicBezTo>
                  <a:lnTo>
                    <a:pt x="4332" y="1110"/>
                  </a:lnTo>
                  <a:cubicBezTo>
                    <a:pt x="4098" y="1176"/>
                    <a:pt x="3931" y="1310"/>
                    <a:pt x="3831" y="1477"/>
                  </a:cubicBezTo>
                  <a:cubicBezTo>
                    <a:pt x="3131" y="2477"/>
                    <a:pt x="2931" y="3378"/>
                    <a:pt x="496" y="4679"/>
                  </a:cubicBezTo>
                  <a:cubicBezTo>
                    <a:pt x="0" y="4941"/>
                    <a:pt x="294" y="6019"/>
                    <a:pt x="1334" y="6019"/>
                  </a:cubicBezTo>
                  <a:cubicBezTo>
                    <a:pt x="1484" y="6019"/>
                    <a:pt x="1649" y="5997"/>
                    <a:pt x="1830" y="5947"/>
                  </a:cubicBezTo>
                  <a:cubicBezTo>
                    <a:pt x="3231" y="5546"/>
                    <a:pt x="4665" y="5013"/>
                    <a:pt x="5699" y="4712"/>
                  </a:cubicBezTo>
                  <a:cubicBezTo>
                    <a:pt x="7367" y="4245"/>
                    <a:pt x="8001" y="4145"/>
                    <a:pt x="9335" y="3778"/>
                  </a:cubicBezTo>
                  <a:cubicBezTo>
                    <a:pt x="9636" y="3678"/>
                    <a:pt x="9802" y="3345"/>
                    <a:pt x="9702" y="3044"/>
                  </a:cubicBezTo>
                  <a:lnTo>
                    <a:pt x="8401" y="176"/>
                  </a:lnTo>
                  <a:cubicBezTo>
                    <a:pt x="8346" y="65"/>
                    <a:pt x="8245" y="0"/>
                    <a:pt x="8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p:cNvSpPr/>
            <p:nvPr/>
          </p:nvSpPr>
          <p:spPr>
            <a:xfrm>
              <a:off x="4550405" y="4438749"/>
              <a:ext cx="295726" cy="109911"/>
            </a:xfrm>
            <a:custGeom>
              <a:avLst/>
              <a:gdLst/>
              <a:ahLst/>
              <a:cxnLst/>
              <a:rect l="l" t="t" r="r" b="b"/>
              <a:pathLst>
                <a:path w="10609" h="3943" extrusionOk="0">
                  <a:moveTo>
                    <a:pt x="5848" y="0"/>
                  </a:moveTo>
                  <a:cubicBezTo>
                    <a:pt x="5652" y="0"/>
                    <a:pt x="5482" y="91"/>
                    <a:pt x="5338" y="207"/>
                  </a:cubicBezTo>
                  <a:cubicBezTo>
                    <a:pt x="4437" y="974"/>
                    <a:pt x="3336" y="1775"/>
                    <a:pt x="601" y="2375"/>
                  </a:cubicBezTo>
                  <a:cubicBezTo>
                    <a:pt x="0" y="2509"/>
                    <a:pt x="101" y="3943"/>
                    <a:pt x="1535" y="3943"/>
                  </a:cubicBezTo>
                  <a:cubicBezTo>
                    <a:pt x="3003" y="3943"/>
                    <a:pt x="5204" y="3843"/>
                    <a:pt x="6272" y="3843"/>
                  </a:cubicBezTo>
                  <a:cubicBezTo>
                    <a:pt x="8006" y="3843"/>
                    <a:pt x="8640" y="3943"/>
                    <a:pt x="10008" y="3943"/>
                  </a:cubicBezTo>
                  <a:cubicBezTo>
                    <a:pt x="10341" y="3943"/>
                    <a:pt x="10608" y="3676"/>
                    <a:pt x="10575" y="3342"/>
                  </a:cubicBezTo>
                  <a:lnTo>
                    <a:pt x="10141" y="240"/>
                  </a:lnTo>
                  <a:cubicBezTo>
                    <a:pt x="10112" y="95"/>
                    <a:pt x="10007" y="0"/>
                    <a:pt x="9892" y="0"/>
                  </a:cubicBezTo>
                  <a:cubicBezTo>
                    <a:pt x="9875" y="0"/>
                    <a:pt x="9858" y="2"/>
                    <a:pt x="9841" y="7"/>
                  </a:cubicBezTo>
                  <a:lnTo>
                    <a:pt x="5938" y="7"/>
                  </a:lnTo>
                  <a:cubicBezTo>
                    <a:pt x="5907" y="2"/>
                    <a:pt x="5877"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p:cNvSpPr/>
            <p:nvPr/>
          </p:nvSpPr>
          <p:spPr>
            <a:xfrm>
              <a:off x="4712197" y="4225053"/>
              <a:ext cx="101381" cy="115319"/>
            </a:xfrm>
            <a:custGeom>
              <a:avLst/>
              <a:gdLst/>
              <a:ahLst/>
              <a:cxnLst/>
              <a:rect l="l" t="t" r="r" b="b"/>
              <a:pathLst>
                <a:path w="3637" h="4137" extrusionOk="0">
                  <a:moveTo>
                    <a:pt x="1" y="1"/>
                  </a:moveTo>
                  <a:lnTo>
                    <a:pt x="134" y="4137"/>
                  </a:lnTo>
                  <a:lnTo>
                    <a:pt x="3637" y="4137"/>
                  </a:lnTo>
                  <a:lnTo>
                    <a:pt x="3503" y="1"/>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0"/>
            <p:cNvSpPr/>
            <p:nvPr/>
          </p:nvSpPr>
          <p:spPr>
            <a:xfrm>
              <a:off x="5165040" y="4185079"/>
              <a:ext cx="127417" cy="125549"/>
            </a:xfrm>
            <a:custGeom>
              <a:avLst/>
              <a:gdLst/>
              <a:ahLst/>
              <a:cxnLst/>
              <a:rect l="l" t="t" r="r" b="b"/>
              <a:pathLst>
                <a:path w="4571" h="4504" extrusionOk="0">
                  <a:moveTo>
                    <a:pt x="3436" y="0"/>
                  </a:moveTo>
                  <a:lnTo>
                    <a:pt x="1" y="467"/>
                  </a:lnTo>
                  <a:lnTo>
                    <a:pt x="1101" y="4503"/>
                  </a:lnTo>
                  <a:lnTo>
                    <a:pt x="4570" y="4070"/>
                  </a:lnTo>
                  <a:lnTo>
                    <a:pt x="3436" y="0"/>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0"/>
            <p:cNvSpPr/>
            <p:nvPr/>
          </p:nvSpPr>
          <p:spPr>
            <a:xfrm>
              <a:off x="4553192" y="1646784"/>
              <a:ext cx="557918" cy="615341"/>
            </a:xfrm>
            <a:custGeom>
              <a:avLst/>
              <a:gdLst/>
              <a:ahLst/>
              <a:cxnLst/>
              <a:rect l="l" t="t" r="r" b="b"/>
              <a:pathLst>
                <a:path w="20015" h="22075" extrusionOk="0">
                  <a:moveTo>
                    <a:pt x="10779" y="0"/>
                  </a:moveTo>
                  <a:cubicBezTo>
                    <a:pt x="9707" y="0"/>
                    <a:pt x="8640" y="42"/>
                    <a:pt x="7573" y="125"/>
                  </a:cubicBezTo>
                  <a:cubicBezTo>
                    <a:pt x="4804" y="359"/>
                    <a:pt x="1668" y="1026"/>
                    <a:pt x="1668" y="1026"/>
                  </a:cubicBezTo>
                  <a:cubicBezTo>
                    <a:pt x="1668" y="1026"/>
                    <a:pt x="1" y="1593"/>
                    <a:pt x="3336" y="22074"/>
                  </a:cubicBezTo>
                  <a:lnTo>
                    <a:pt x="17513" y="22074"/>
                  </a:lnTo>
                  <a:cubicBezTo>
                    <a:pt x="17280" y="16304"/>
                    <a:pt x="17246" y="12734"/>
                    <a:pt x="20015" y="926"/>
                  </a:cubicBezTo>
                  <a:cubicBezTo>
                    <a:pt x="18013" y="492"/>
                    <a:pt x="16012" y="226"/>
                    <a:pt x="14011" y="125"/>
                  </a:cubicBezTo>
                  <a:cubicBezTo>
                    <a:pt x="12926" y="42"/>
                    <a:pt x="11851" y="0"/>
                    <a:pt x="107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0"/>
            <p:cNvSpPr/>
            <p:nvPr/>
          </p:nvSpPr>
          <p:spPr>
            <a:xfrm>
              <a:off x="4701966" y="1448475"/>
              <a:ext cx="240868" cy="259461"/>
            </a:xfrm>
            <a:custGeom>
              <a:avLst/>
              <a:gdLst/>
              <a:ahLst/>
              <a:cxnLst/>
              <a:rect l="l" t="t" r="r" b="b"/>
              <a:pathLst>
                <a:path w="8641" h="9308" extrusionOk="0">
                  <a:moveTo>
                    <a:pt x="8006" y="1"/>
                  </a:moveTo>
                  <a:lnTo>
                    <a:pt x="4070" y="3370"/>
                  </a:lnTo>
                  <a:cubicBezTo>
                    <a:pt x="4471" y="4971"/>
                    <a:pt x="4537" y="6672"/>
                    <a:pt x="2236" y="7239"/>
                  </a:cubicBezTo>
                  <a:cubicBezTo>
                    <a:pt x="2236" y="7239"/>
                    <a:pt x="1" y="9308"/>
                    <a:pt x="4237" y="9308"/>
                  </a:cubicBezTo>
                  <a:cubicBezTo>
                    <a:pt x="8073" y="9308"/>
                    <a:pt x="8640" y="7239"/>
                    <a:pt x="8640" y="7239"/>
                  </a:cubicBezTo>
                  <a:cubicBezTo>
                    <a:pt x="7206" y="5872"/>
                    <a:pt x="7606" y="2069"/>
                    <a:pt x="800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0"/>
            <p:cNvSpPr/>
            <p:nvPr/>
          </p:nvSpPr>
          <p:spPr>
            <a:xfrm>
              <a:off x="4815421" y="1486609"/>
              <a:ext cx="67904" cy="87444"/>
            </a:xfrm>
            <a:custGeom>
              <a:avLst/>
              <a:gdLst/>
              <a:ahLst/>
              <a:cxnLst/>
              <a:rect l="l" t="t" r="r" b="b"/>
              <a:pathLst>
                <a:path w="2436" h="3137" extrusionOk="0">
                  <a:moveTo>
                    <a:pt x="2335" y="1"/>
                  </a:moveTo>
                  <a:lnTo>
                    <a:pt x="0" y="2002"/>
                  </a:lnTo>
                  <a:cubicBezTo>
                    <a:pt x="100" y="2369"/>
                    <a:pt x="167" y="2736"/>
                    <a:pt x="200" y="3136"/>
                  </a:cubicBezTo>
                  <a:cubicBezTo>
                    <a:pt x="1068" y="3003"/>
                    <a:pt x="2269" y="2035"/>
                    <a:pt x="2369" y="1135"/>
                  </a:cubicBezTo>
                  <a:cubicBezTo>
                    <a:pt x="2435" y="734"/>
                    <a:pt x="2402" y="367"/>
                    <a:pt x="2335" y="1"/>
                  </a:cubicBez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a:off x="4685241" y="1181368"/>
              <a:ext cx="314681" cy="365330"/>
            </a:xfrm>
            <a:custGeom>
              <a:avLst/>
              <a:gdLst/>
              <a:ahLst/>
              <a:cxnLst/>
              <a:rect l="l" t="t" r="r" b="b"/>
              <a:pathLst>
                <a:path w="11289" h="13106" extrusionOk="0">
                  <a:moveTo>
                    <a:pt x="5946" y="1"/>
                  </a:moveTo>
                  <a:cubicBezTo>
                    <a:pt x="5616" y="1"/>
                    <a:pt x="5278" y="36"/>
                    <a:pt x="4937" y="109"/>
                  </a:cubicBezTo>
                  <a:cubicBezTo>
                    <a:pt x="1368" y="877"/>
                    <a:pt x="0" y="5847"/>
                    <a:pt x="200" y="9049"/>
                  </a:cubicBezTo>
                  <a:cubicBezTo>
                    <a:pt x="340" y="11516"/>
                    <a:pt x="2314" y="13106"/>
                    <a:pt x="4526" y="13106"/>
                  </a:cubicBezTo>
                  <a:cubicBezTo>
                    <a:pt x="5484" y="13106"/>
                    <a:pt x="6488" y="12807"/>
                    <a:pt x="7406" y="12151"/>
                  </a:cubicBezTo>
                  <a:cubicBezTo>
                    <a:pt x="9440" y="10684"/>
                    <a:pt x="9707" y="9249"/>
                    <a:pt x="10508" y="5880"/>
                  </a:cubicBezTo>
                  <a:cubicBezTo>
                    <a:pt x="11288" y="2819"/>
                    <a:pt x="8909" y="1"/>
                    <a:pt x="594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p:cNvSpPr/>
            <p:nvPr/>
          </p:nvSpPr>
          <p:spPr>
            <a:xfrm>
              <a:off x="4909335" y="1135513"/>
              <a:ext cx="177898" cy="172686"/>
            </a:xfrm>
            <a:custGeom>
              <a:avLst/>
              <a:gdLst/>
              <a:ahLst/>
              <a:cxnLst/>
              <a:rect l="l" t="t" r="r" b="b"/>
              <a:pathLst>
                <a:path w="6382" h="6195" extrusionOk="0">
                  <a:moveTo>
                    <a:pt x="1961" y="1"/>
                  </a:moveTo>
                  <a:cubicBezTo>
                    <a:pt x="1428" y="1"/>
                    <a:pt x="991" y="118"/>
                    <a:pt x="768" y="320"/>
                  </a:cubicBezTo>
                  <a:cubicBezTo>
                    <a:pt x="67" y="921"/>
                    <a:pt x="0" y="1421"/>
                    <a:pt x="367" y="2188"/>
                  </a:cubicBezTo>
                  <a:cubicBezTo>
                    <a:pt x="734" y="2955"/>
                    <a:pt x="3002" y="5591"/>
                    <a:pt x="4170" y="6091"/>
                  </a:cubicBezTo>
                  <a:cubicBezTo>
                    <a:pt x="4340" y="6161"/>
                    <a:pt x="4498" y="6194"/>
                    <a:pt x="4645" y="6194"/>
                  </a:cubicBezTo>
                  <a:cubicBezTo>
                    <a:pt x="6027" y="6194"/>
                    <a:pt x="6382" y="3308"/>
                    <a:pt x="5538" y="1921"/>
                  </a:cubicBezTo>
                  <a:cubicBezTo>
                    <a:pt x="4674" y="535"/>
                    <a:pt x="3099"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4806110" y="1141757"/>
              <a:ext cx="255753" cy="248896"/>
            </a:xfrm>
            <a:custGeom>
              <a:avLst/>
              <a:gdLst/>
              <a:ahLst/>
              <a:cxnLst/>
              <a:rect l="l" t="t" r="r" b="b"/>
              <a:pathLst>
                <a:path w="9175" h="8929" extrusionOk="0">
                  <a:moveTo>
                    <a:pt x="2822" y="0"/>
                  </a:moveTo>
                  <a:cubicBezTo>
                    <a:pt x="2043" y="0"/>
                    <a:pt x="1401" y="173"/>
                    <a:pt x="1068" y="463"/>
                  </a:cubicBezTo>
                  <a:cubicBezTo>
                    <a:pt x="67" y="1397"/>
                    <a:pt x="1" y="2031"/>
                    <a:pt x="534" y="3165"/>
                  </a:cubicBezTo>
                  <a:cubicBezTo>
                    <a:pt x="1035" y="4299"/>
                    <a:pt x="4304" y="8068"/>
                    <a:pt x="5972" y="8769"/>
                  </a:cubicBezTo>
                  <a:cubicBezTo>
                    <a:pt x="6230" y="8878"/>
                    <a:pt x="6470" y="8929"/>
                    <a:pt x="6691" y="8929"/>
                  </a:cubicBezTo>
                  <a:cubicBezTo>
                    <a:pt x="8699" y="8929"/>
                    <a:pt x="9175" y="4781"/>
                    <a:pt x="7973" y="2798"/>
                  </a:cubicBezTo>
                  <a:cubicBezTo>
                    <a:pt x="6707" y="763"/>
                    <a:pt x="4460" y="0"/>
                    <a:pt x="2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a:off x="4568998" y="2262117"/>
              <a:ext cx="366389" cy="2055893"/>
            </a:xfrm>
            <a:custGeom>
              <a:avLst/>
              <a:gdLst/>
              <a:ahLst/>
              <a:cxnLst/>
              <a:rect l="l" t="t" r="r" b="b"/>
              <a:pathLst>
                <a:path w="13144" h="73754" extrusionOk="0">
                  <a:moveTo>
                    <a:pt x="2769" y="0"/>
                  </a:moveTo>
                  <a:cubicBezTo>
                    <a:pt x="2769" y="0"/>
                    <a:pt x="1" y="26853"/>
                    <a:pt x="234" y="37494"/>
                  </a:cubicBezTo>
                  <a:cubicBezTo>
                    <a:pt x="468" y="48535"/>
                    <a:pt x="4537" y="73753"/>
                    <a:pt x="4537" y="73753"/>
                  </a:cubicBezTo>
                  <a:lnTo>
                    <a:pt x="9241" y="73753"/>
                  </a:lnTo>
                  <a:cubicBezTo>
                    <a:pt x="9241" y="73753"/>
                    <a:pt x="8507" y="49169"/>
                    <a:pt x="8907" y="38328"/>
                  </a:cubicBezTo>
                  <a:cubicBezTo>
                    <a:pt x="9407" y="26486"/>
                    <a:pt x="13143" y="0"/>
                    <a:pt x="13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p:cNvSpPr/>
            <p:nvPr/>
          </p:nvSpPr>
          <p:spPr>
            <a:xfrm>
              <a:off x="4672223" y="4267814"/>
              <a:ext cx="172964" cy="54914"/>
            </a:xfrm>
            <a:custGeom>
              <a:avLst/>
              <a:gdLst/>
              <a:ahLst/>
              <a:cxnLst/>
              <a:rect l="l" t="t" r="r" b="b"/>
              <a:pathLst>
                <a:path w="6205" h="1970" extrusionOk="0">
                  <a:moveTo>
                    <a:pt x="6205" y="1"/>
                  </a:moveTo>
                  <a:lnTo>
                    <a:pt x="0" y="201"/>
                  </a:lnTo>
                  <a:lnTo>
                    <a:pt x="434" y="1969"/>
                  </a:lnTo>
                  <a:lnTo>
                    <a:pt x="5938" y="1969"/>
                  </a:lnTo>
                  <a:lnTo>
                    <a:pt x="6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p:nvPr/>
          </p:nvSpPr>
          <p:spPr>
            <a:xfrm>
              <a:off x="4718719" y="2401830"/>
              <a:ext cx="182275" cy="729712"/>
            </a:xfrm>
            <a:custGeom>
              <a:avLst/>
              <a:gdLst/>
              <a:ahLst/>
              <a:cxnLst/>
              <a:rect l="l" t="t" r="r" b="b"/>
              <a:pathLst>
                <a:path w="6539" h="26178" extrusionOk="0">
                  <a:moveTo>
                    <a:pt x="4977" y="1"/>
                  </a:moveTo>
                  <a:cubicBezTo>
                    <a:pt x="4564" y="1"/>
                    <a:pt x="4076" y="501"/>
                    <a:pt x="3503" y="1660"/>
                  </a:cubicBezTo>
                  <a:cubicBezTo>
                    <a:pt x="0" y="8665"/>
                    <a:pt x="2802" y="21407"/>
                    <a:pt x="4036" y="26177"/>
                  </a:cubicBezTo>
                  <a:cubicBezTo>
                    <a:pt x="4637" y="19039"/>
                    <a:pt x="5704" y="10333"/>
                    <a:pt x="6538" y="3895"/>
                  </a:cubicBezTo>
                  <a:cubicBezTo>
                    <a:pt x="6217" y="1604"/>
                    <a:pt x="5717" y="1"/>
                    <a:pt x="4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a:off x="4750331" y="2261197"/>
              <a:ext cx="550475" cy="2030777"/>
            </a:xfrm>
            <a:custGeom>
              <a:avLst/>
              <a:gdLst/>
              <a:ahLst/>
              <a:cxnLst/>
              <a:rect l="l" t="t" r="r" b="b"/>
              <a:pathLst>
                <a:path w="19748" h="72853" extrusionOk="0">
                  <a:moveTo>
                    <a:pt x="10408" y="0"/>
                  </a:moveTo>
                  <a:lnTo>
                    <a:pt x="0" y="33"/>
                  </a:lnTo>
                  <a:cubicBezTo>
                    <a:pt x="0" y="33"/>
                    <a:pt x="3203" y="27953"/>
                    <a:pt x="5638" y="36893"/>
                  </a:cubicBezTo>
                  <a:cubicBezTo>
                    <a:pt x="8506" y="47534"/>
                    <a:pt x="15044" y="72852"/>
                    <a:pt x="15044" y="72852"/>
                  </a:cubicBezTo>
                  <a:lnTo>
                    <a:pt x="19748" y="72218"/>
                  </a:lnTo>
                  <a:cubicBezTo>
                    <a:pt x="19748" y="72218"/>
                    <a:pt x="15545" y="44098"/>
                    <a:pt x="14177" y="38227"/>
                  </a:cubicBezTo>
                  <a:cubicBezTo>
                    <a:pt x="11208" y="25719"/>
                    <a:pt x="14177" y="7839"/>
                    <a:pt x="10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5129694" y="4217610"/>
              <a:ext cx="190665" cy="82789"/>
            </a:xfrm>
            <a:custGeom>
              <a:avLst/>
              <a:gdLst/>
              <a:ahLst/>
              <a:cxnLst/>
              <a:rect l="l" t="t" r="r" b="b"/>
              <a:pathLst>
                <a:path w="6840" h="2970" extrusionOk="0">
                  <a:moveTo>
                    <a:pt x="6839" y="1"/>
                  </a:moveTo>
                  <a:lnTo>
                    <a:pt x="1" y="1235"/>
                  </a:lnTo>
                  <a:lnTo>
                    <a:pt x="868" y="2969"/>
                  </a:lnTo>
                  <a:lnTo>
                    <a:pt x="6739" y="2202"/>
                  </a:lnTo>
                  <a:lnTo>
                    <a:pt x="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4809846" y="1331229"/>
              <a:ext cx="21408" cy="28126"/>
            </a:xfrm>
            <a:custGeom>
              <a:avLst/>
              <a:gdLst/>
              <a:ahLst/>
              <a:cxnLst/>
              <a:rect l="l" t="t" r="r" b="b"/>
              <a:pathLst>
                <a:path w="768" h="1009" extrusionOk="0">
                  <a:moveTo>
                    <a:pt x="430" y="0"/>
                  </a:moveTo>
                  <a:cubicBezTo>
                    <a:pt x="272" y="0"/>
                    <a:pt x="98" y="190"/>
                    <a:pt x="67" y="438"/>
                  </a:cubicBezTo>
                  <a:cubicBezTo>
                    <a:pt x="0" y="704"/>
                    <a:pt x="134" y="971"/>
                    <a:pt x="300" y="1005"/>
                  </a:cubicBezTo>
                  <a:cubicBezTo>
                    <a:pt x="315" y="1007"/>
                    <a:pt x="329" y="1008"/>
                    <a:pt x="344" y="1008"/>
                  </a:cubicBezTo>
                  <a:cubicBezTo>
                    <a:pt x="524" y="1008"/>
                    <a:pt x="672" y="816"/>
                    <a:pt x="734" y="538"/>
                  </a:cubicBezTo>
                  <a:cubicBezTo>
                    <a:pt x="767" y="271"/>
                    <a:pt x="667" y="4"/>
                    <a:pt x="467" y="4"/>
                  </a:cubicBezTo>
                  <a:cubicBezTo>
                    <a:pt x="455" y="1"/>
                    <a:pt x="442"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4723347" y="1315424"/>
              <a:ext cx="20488" cy="28126"/>
            </a:xfrm>
            <a:custGeom>
              <a:avLst/>
              <a:gdLst/>
              <a:ahLst/>
              <a:cxnLst/>
              <a:rect l="l" t="t" r="r" b="b"/>
              <a:pathLst>
                <a:path w="735" h="1009" extrusionOk="0">
                  <a:moveTo>
                    <a:pt x="424" y="0"/>
                  </a:moveTo>
                  <a:cubicBezTo>
                    <a:pt x="239" y="0"/>
                    <a:pt x="65" y="190"/>
                    <a:pt x="34" y="437"/>
                  </a:cubicBezTo>
                  <a:cubicBezTo>
                    <a:pt x="1" y="738"/>
                    <a:pt x="101" y="971"/>
                    <a:pt x="268" y="1005"/>
                  </a:cubicBezTo>
                  <a:cubicBezTo>
                    <a:pt x="282" y="1007"/>
                    <a:pt x="297" y="1008"/>
                    <a:pt x="311" y="1008"/>
                  </a:cubicBezTo>
                  <a:cubicBezTo>
                    <a:pt x="492" y="1008"/>
                    <a:pt x="640" y="818"/>
                    <a:pt x="701" y="571"/>
                  </a:cubicBezTo>
                  <a:cubicBezTo>
                    <a:pt x="735" y="271"/>
                    <a:pt x="635" y="37"/>
                    <a:pt x="468" y="4"/>
                  </a:cubicBezTo>
                  <a:cubicBezTo>
                    <a:pt x="453" y="1"/>
                    <a:pt x="439"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4720559" y="1308064"/>
              <a:ext cx="17701" cy="10397"/>
            </a:xfrm>
            <a:custGeom>
              <a:avLst/>
              <a:gdLst/>
              <a:ahLst/>
              <a:cxnLst/>
              <a:rect l="l" t="t" r="r" b="b"/>
              <a:pathLst>
                <a:path w="635" h="373" extrusionOk="0">
                  <a:moveTo>
                    <a:pt x="1" y="1"/>
                  </a:moveTo>
                  <a:cubicBezTo>
                    <a:pt x="1" y="1"/>
                    <a:pt x="176" y="373"/>
                    <a:pt x="437" y="373"/>
                  </a:cubicBezTo>
                  <a:cubicBezTo>
                    <a:pt x="498" y="373"/>
                    <a:pt x="565" y="352"/>
                    <a:pt x="635" y="301"/>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727082" y="1348066"/>
              <a:ext cx="36293" cy="55025"/>
            </a:xfrm>
            <a:custGeom>
              <a:avLst/>
              <a:gdLst/>
              <a:ahLst/>
              <a:cxnLst/>
              <a:rect l="l" t="t" r="r" b="b"/>
              <a:pathLst>
                <a:path w="1302" h="1974" extrusionOk="0">
                  <a:moveTo>
                    <a:pt x="1301" y="0"/>
                  </a:moveTo>
                  <a:cubicBezTo>
                    <a:pt x="934" y="601"/>
                    <a:pt x="501" y="1134"/>
                    <a:pt x="0" y="1601"/>
                  </a:cubicBezTo>
                  <a:cubicBezTo>
                    <a:pt x="240" y="1841"/>
                    <a:pt x="534" y="1973"/>
                    <a:pt x="858" y="1973"/>
                  </a:cubicBezTo>
                  <a:cubicBezTo>
                    <a:pt x="894" y="1973"/>
                    <a:pt x="931" y="1972"/>
                    <a:pt x="968" y="1968"/>
                  </a:cubicBezTo>
                  <a:lnTo>
                    <a:pt x="1301" y="0"/>
                  </a:lnTo>
                  <a:close/>
                </a:path>
              </a:pathLst>
            </a:custGeom>
            <a:solidFill>
              <a:srgbClr val="ED84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4773579" y="1418035"/>
              <a:ext cx="61381" cy="21185"/>
            </a:xfrm>
            <a:custGeom>
              <a:avLst/>
              <a:gdLst/>
              <a:ahLst/>
              <a:cxnLst/>
              <a:rect l="l" t="t" r="r" b="b"/>
              <a:pathLst>
                <a:path w="2202" h="760" extrusionOk="0">
                  <a:moveTo>
                    <a:pt x="2102" y="0"/>
                  </a:moveTo>
                  <a:cubicBezTo>
                    <a:pt x="2077" y="0"/>
                    <a:pt x="2052" y="9"/>
                    <a:pt x="2035" y="25"/>
                  </a:cubicBezTo>
                  <a:cubicBezTo>
                    <a:pt x="1637" y="397"/>
                    <a:pt x="1091" y="600"/>
                    <a:pt x="531" y="600"/>
                  </a:cubicBezTo>
                  <a:cubicBezTo>
                    <a:pt x="388" y="600"/>
                    <a:pt x="243" y="586"/>
                    <a:pt x="100" y="559"/>
                  </a:cubicBezTo>
                  <a:cubicBezTo>
                    <a:pt x="67" y="559"/>
                    <a:pt x="34" y="593"/>
                    <a:pt x="0" y="626"/>
                  </a:cubicBezTo>
                  <a:cubicBezTo>
                    <a:pt x="0" y="659"/>
                    <a:pt x="34" y="726"/>
                    <a:pt x="67" y="726"/>
                  </a:cubicBezTo>
                  <a:cubicBezTo>
                    <a:pt x="234" y="759"/>
                    <a:pt x="400" y="759"/>
                    <a:pt x="534" y="759"/>
                  </a:cubicBezTo>
                  <a:cubicBezTo>
                    <a:pt x="1134" y="759"/>
                    <a:pt x="1735" y="526"/>
                    <a:pt x="2168" y="126"/>
                  </a:cubicBezTo>
                  <a:cubicBezTo>
                    <a:pt x="2202" y="92"/>
                    <a:pt x="2202" y="59"/>
                    <a:pt x="2168" y="25"/>
                  </a:cubicBezTo>
                  <a:cubicBezTo>
                    <a:pt x="2152" y="9"/>
                    <a:pt x="2127" y="0"/>
                    <a:pt x="2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4921210" y="1361670"/>
              <a:ext cx="89507" cy="83095"/>
            </a:xfrm>
            <a:custGeom>
              <a:avLst/>
              <a:gdLst/>
              <a:ahLst/>
              <a:cxnLst/>
              <a:rect l="l" t="t" r="r" b="b"/>
              <a:pathLst>
                <a:path w="3211" h="2981" extrusionOk="0">
                  <a:moveTo>
                    <a:pt x="1853" y="0"/>
                  </a:moveTo>
                  <a:cubicBezTo>
                    <a:pt x="1085" y="0"/>
                    <a:pt x="427" y="893"/>
                    <a:pt x="208" y="1580"/>
                  </a:cubicBezTo>
                  <a:cubicBezTo>
                    <a:pt x="0" y="2294"/>
                    <a:pt x="269" y="2980"/>
                    <a:pt x="943" y="2980"/>
                  </a:cubicBezTo>
                  <a:cubicBezTo>
                    <a:pt x="1025" y="2980"/>
                    <a:pt x="1114" y="2970"/>
                    <a:pt x="1209" y="2948"/>
                  </a:cubicBezTo>
                  <a:cubicBezTo>
                    <a:pt x="1843" y="2748"/>
                    <a:pt x="2410" y="2348"/>
                    <a:pt x="2743" y="1781"/>
                  </a:cubicBezTo>
                  <a:cubicBezTo>
                    <a:pt x="3210" y="1080"/>
                    <a:pt x="2810" y="146"/>
                    <a:pt x="2009" y="13"/>
                  </a:cubicBezTo>
                  <a:cubicBezTo>
                    <a:pt x="1957" y="4"/>
                    <a:pt x="1905" y="0"/>
                    <a:pt x="1853" y="0"/>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4827491" y="1288300"/>
              <a:ext cx="40029" cy="31889"/>
            </a:xfrm>
            <a:custGeom>
              <a:avLst/>
              <a:gdLst/>
              <a:ahLst/>
              <a:cxnLst/>
              <a:rect l="l" t="t" r="r" b="b"/>
              <a:pathLst>
                <a:path w="1436" h="1144" extrusionOk="0">
                  <a:moveTo>
                    <a:pt x="151" y="1"/>
                  </a:moveTo>
                  <a:cubicBezTo>
                    <a:pt x="79" y="1"/>
                    <a:pt x="34" y="61"/>
                    <a:pt x="34" y="143"/>
                  </a:cubicBezTo>
                  <a:cubicBezTo>
                    <a:pt x="1" y="243"/>
                    <a:pt x="68" y="310"/>
                    <a:pt x="168" y="310"/>
                  </a:cubicBezTo>
                  <a:cubicBezTo>
                    <a:pt x="568" y="410"/>
                    <a:pt x="935" y="677"/>
                    <a:pt x="1102" y="1044"/>
                  </a:cubicBezTo>
                  <a:cubicBezTo>
                    <a:pt x="1135" y="1110"/>
                    <a:pt x="1168" y="1110"/>
                    <a:pt x="1202" y="1144"/>
                  </a:cubicBezTo>
                  <a:lnTo>
                    <a:pt x="1335" y="1144"/>
                  </a:lnTo>
                  <a:cubicBezTo>
                    <a:pt x="1402" y="1077"/>
                    <a:pt x="1435" y="977"/>
                    <a:pt x="1402" y="910"/>
                  </a:cubicBezTo>
                  <a:cubicBezTo>
                    <a:pt x="1168" y="410"/>
                    <a:pt x="735" y="76"/>
                    <a:pt x="201" y="9"/>
                  </a:cubicBezTo>
                  <a:cubicBezTo>
                    <a:pt x="183" y="4"/>
                    <a:pt x="167"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705701" y="1261233"/>
              <a:ext cx="45576" cy="22690"/>
            </a:xfrm>
            <a:custGeom>
              <a:avLst/>
              <a:gdLst/>
              <a:ahLst/>
              <a:cxnLst/>
              <a:rect l="l" t="t" r="r" b="b"/>
              <a:pathLst>
                <a:path w="1635" h="814" extrusionOk="0">
                  <a:moveTo>
                    <a:pt x="1298" y="0"/>
                  </a:moveTo>
                  <a:cubicBezTo>
                    <a:pt x="835" y="0"/>
                    <a:pt x="387" y="197"/>
                    <a:pt x="67" y="547"/>
                  </a:cubicBezTo>
                  <a:cubicBezTo>
                    <a:pt x="0" y="614"/>
                    <a:pt x="0" y="714"/>
                    <a:pt x="67" y="780"/>
                  </a:cubicBezTo>
                  <a:cubicBezTo>
                    <a:pt x="100" y="814"/>
                    <a:pt x="134" y="814"/>
                    <a:pt x="200" y="814"/>
                  </a:cubicBezTo>
                  <a:cubicBezTo>
                    <a:pt x="234" y="814"/>
                    <a:pt x="267" y="780"/>
                    <a:pt x="300" y="747"/>
                  </a:cubicBezTo>
                  <a:cubicBezTo>
                    <a:pt x="556" y="491"/>
                    <a:pt x="885" y="332"/>
                    <a:pt x="1245" y="332"/>
                  </a:cubicBezTo>
                  <a:cubicBezTo>
                    <a:pt x="1307" y="332"/>
                    <a:pt x="1371" y="337"/>
                    <a:pt x="1434" y="347"/>
                  </a:cubicBezTo>
                  <a:cubicBezTo>
                    <a:pt x="1501" y="347"/>
                    <a:pt x="1601" y="313"/>
                    <a:pt x="1635" y="213"/>
                  </a:cubicBezTo>
                  <a:cubicBezTo>
                    <a:pt x="1635" y="113"/>
                    <a:pt x="1568" y="46"/>
                    <a:pt x="1501" y="13"/>
                  </a:cubicBezTo>
                  <a:cubicBezTo>
                    <a:pt x="1433" y="5"/>
                    <a:pt x="1366"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5157597" y="4404072"/>
              <a:ext cx="52098" cy="23108"/>
            </a:xfrm>
            <a:custGeom>
              <a:avLst/>
              <a:gdLst/>
              <a:ahLst/>
              <a:cxnLst/>
              <a:rect l="l" t="t" r="r" b="b"/>
              <a:pathLst>
                <a:path w="1869" h="829" extrusionOk="0">
                  <a:moveTo>
                    <a:pt x="550" y="154"/>
                  </a:moveTo>
                  <a:cubicBezTo>
                    <a:pt x="842" y="154"/>
                    <a:pt x="1257" y="228"/>
                    <a:pt x="1568" y="317"/>
                  </a:cubicBezTo>
                  <a:lnTo>
                    <a:pt x="1568" y="350"/>
                  </a:lnTo>
                  <a:cubicBezTo>
                    <a:pt x="1171" y="549"/>
                    <a:pt x="811" y="655"/>
                    <a:pt x="570" y="655"/>
                  </a:cubicBezTo>
                  <a:cubicBezTo>
                    <a:pt x="487" y="655"/>
                    <a:pt x="419" y="642"/>
                    <a:pt x="368" y="617"/>
                  </a:cubicBezTo>
                  <a:cubicBezTo>
                    <a:pt x="268" y="550"/>
                    <a:pt x="201" y="450"/>
                    <a:pt x="201" y="350"/>
                  </a:cubicBezTo>
                  <a:cubicBezTo>
                    <a:pt x="201" y="317"/>
                    <a:pt x="201" y="250"/>
                    <a:pt x="234" y="217"/>
                  </a:cubicBezTo>
                  <a:cubicBezTo>
                    <a:pt x="290" y="172"/>
                    <a:pt x="405" y="154"/>
                    <a:pt x="550" y="154"/>
                  </a:cubicBezTo>
                  <a:close/>
                  <a:moveTo>
                    <a:pt x="582" y="0"/>
                  </a:moveTo>
                  <a:cubicBezTo>
                    <a:pt x="393" y="0"/>
                    <a:pt x="229" y="32"/>
                    <a:pt x="134" y="117"/>
                  </a:cubicBezTo>
                  <a:cubicBezTo>
                    <a:pt x="67" y="183"/>
                    <a:pt x="1" y="283"/>
                    <a:pt x="34" y="383"/>
                  </a:cubicBezTo>
                  <a:cubicBezTo>
                    <a:pt x="34" y="517"/>
                    <a:pt x="134" y="650"/>
                    <a:pt x="234" y="750"/>
                  </a:cubicBezTo>
                  <a:lnTo>
                    <a:pt x="268" y="784"/>
                  </a:lnTo>
                  <a:cubicBezTo>
                    <a:pt x="343" y="815"/>
                    <a:pt x="430" y="829"/>
                    <a:pt x="524" y="829"/>
                  </a:cubicBezTo>
                  <a:cubicBezTo>
                    <a:pt x="932" y="829"/>
                    <a:pt x="1477" y="573"/>
                    <a:pt x="1802" y="383"/>
                  </a:cubicBezTo>
                  <a:cubicBezTo>
                    <a:pt x="1835" y="350"/>
                    <a:pt x="1869" y="350"/>
                    <a:pt x="1869" y="317"/>
                  </a:cubicBezTo>
                  <a:cubicBezTo>
                    <a:pt x="1869" y="283"/>
                    <a:pt x="1835" y="250"/>
                    <a:pt x="1802" y="250"/>
                  </a:cubicBezTo>
                  <a:cubicBezTo>
                    <a:pt x="1706" y="202"/>
                    <a:pt x="1062"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5172483" y="4376865"/>
              <a:ext cx="37213" cy="37910"/>
            </a:xfrm>
            <a:custGeom>
              <a:avLst/>
              <a:gdLst/>
              <a:ahLst/>
              <a:cxnLst/>
              <a:rect l="l" t="t" r="r" b="b"/>
              <a:pathLst>
                <a:path w="1335" h="1360" extrusionOk="0">
                  <a:moveTo>
                    <a:pt x="397" y="167"/>
                  </a:moveTo>
                  <a:cubicBezTo>
                    <a:pt x="434" y="167"/>
                    <a:pt x="467" y="175"/>
                    <a:pt x="501" y="192"/>
                  </a:cubicBezTo>
                  <a:cubicBezTo>
                    <a:pt x="534" y="192"/>
                    <a:pt x="534" y="192"/>
                    <a:pt x="567" y="225"/>
                  </a:cubicBezTo>
                  <a:cubicBezTo>
                    <a:pt x="834" y="459"/>
                    <a:pt x="1034" y="792"/>
                    <a:pt x="1135" y="1159"/>
                  </a:cubicBezTo>
                  <a:cubicBezTo>
                    <a:pt x="734" y="992"/>
                    <a:pt x="201" y="559"/>
                    <a:pt x="167" y="325"/>
                  </a:cubicBezTo>
                  <a:cubicBezTo>
                    <a:pt x="167" y="292"/>
                    <a:pt x="167" y="225"/>
                    <a:pt x="267" y="192"/>
                  </a:cubicBezTo>
                  <a:cubicBezTo>
                    <a:pt x="317" y="175"/>
                    <a:pt x="359" y="167"/>
                    <a:pt x="397" y="167"/>
                  </a:cubicBezTo>
                  <a:close/>
                  <a:moveTo>
                    <a:pt x="397" y="0"/>
                  </a:moveTo>
                  <a:cubicBezTo>
                    <a:pt x="334" y="0"/>
                    <a:pt x="267" y="8"/>
                    <a:pt x="201" y="25"/>
                  </a:cubicBezTo>
                  <a:cubicBezTo>
                    <a:pt x="67" y="58"/>
                    <a:pt x="0" y="192"/>
                    <a:pt x="0" y="325"/>
                  </a:cubicBezTo>
                  <a:cubicBezTo>
                    <a:pt x="34" y="592"/>
                    <a:pt x="367" y="892"/>
                    <a:pt x="701" y="1126"/>
                  </a:cubicBezTo>
                  <a:cubicBezTo>
                    <a:pt x="868" y="1226"/>
                    <a:pt x="1068" y="1293"/>
                    <a:pt x="1268" y="1359"/>
                  </a:cubicBezTo>
                  <a:cubicBezTo>
                    <a:pt x="1268" y="1359"/>
                    <a:pt x="1301" y="1359"/>
                    <a:pt x="1335" y="1326"/>
                  </a:cubicBezTo>
                  <a:cubicBezTo>
                    <a:pt x="1335" y="1326"/>
                    <a:pt x="1335" y="1293"/>
                    <a:pt x="1335" y="1259"/>
                  </a:cubicBezTo>
                  <a:cubicBezTo>
                    <a:pt x="1335" y="1226"/>
                    <a:pt x="1034" y="259"/>
                    <a:pt x="567" y="25"/>
                  </a:cubicBezTo>
                  <a:cubicBezTo>
                    <a:pt x="517" y="8"/>
                    <a:pt x="459"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4651762" y="4430219"/>
              <a:ext cx="60461" cy="25478"/>
            </a:xfrm>
            <a:custGeom>
              <a:avLst/>
              <a:gdLst/>
              <a:ahLst/>
              <a:cxnLst/>
              <a:rect l="l" t="t" r="r" b="b"/>
              <a:pathLst>
                <a:path w="2169" h="914" extrusionOk="0">
                  <a:moveTo>
                    <a:pt x="367" y="179"/>
                  </a:moveTo>
                  <a:cubicBezTo>
                    <a:pt x="868" y="246"/>
                    <a:pt x="1368" y="413"/>
                    <a:pt x="1835" y="680"/>
                  </a:cubicBezTo>
                  <a:cubicBezTo>
                    <a:pt x="1547" y="717"/>
                    <a:pt x="1283" y="736"/>
                    <a:pt x="1055" y="736"/>
                  </a:cubicBezTo>
                  <a:cubicBezTo>
                    <a:pt x="674" y="736"/>
                    <a:pt x="392" y="684"/>
                    <a:pt x="267" y="580"/>
                  </a:cubicBezTo>
                  <a:cubicBezTo>
                    <a:pt x="201" y="513"/>
                    <a:pt x="167" y="413"/>
                    <a:pt x="167" y="313"/>
                  </a:cubicBezTo>
                  <a:cubicBezTo>
                    <a:pt x="167" y="279"/>
                    <a:pt x="201" y="246"/>
                    <a:pt x="234" y="213"/>
                  </a:cubicBezTo>
                  <a:cubicBezTo>
                    <a:pt x="267" y="179"/>
                    <a:pt x="334" y="179"/>
                    <a:pt x="367" y="179"/>
                  </a:cubicBezTo>
                  <a:close/>
                  <a:moveTo>
                    <a:pt x="381" y="0"/>
                  </a:moveTo>
                  <a:cubicBezTo>
                    <a:pt x="295" y="0"/>
                    <a:pt x="222" y="14"/>
                    <a:pt x="167" y="46"/>
                  </a:cubicBezTo>
                  <a:cubicBezTo>
                    <a:pt x="67" y="113"/>
                    <a:pt x="34" y="179"/>
                    <a:pt x="34" y="279"/>
                  </a:cubicBezTo>
                  <a:cubicBezTo>
                    <a:pt x="0" y="446"/>
                    <a:pt x="67" y="580"/>
                    <a:pt x="167" y="680"/>
                  </a:cubicBezTo>
                  <a:cubicBezTo>
                    <a:pt x="401" y="846"/>
                    <a:pt x="701" y="913"/>
                    <a:pt x="1001" y="913"/>
                  </a:cubicBezTo>
                  <a:cubicBezTo>
                    <a:pt x="1368" y="880"/>
                    <a:pt x="1735" y="846"/>
                    <a:pt x="2102" y="780"/>
                  </a:cubicBezTo>
                  <a:cubicBezTo>
                    <a:pt x="2135" y="746"/>
                    <a:pt x="2169" y="746"/>
                    <a:pt x="2169" y="713"/>
                  </a:cubicBezTo>
                  <a:cubicBezTo>
                    <a:pt x="2169" y="680"/>
                    <a:pt x="2169" y="613"/>
                    <a:pt x="2135" y="613"/>
                  </a:cubicBezTo>
                  <a:cubicBezTo>
                    <a:pt x="1991" y="555"/>
                    <a:pt x="927"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4673142" y="4408225"/>
              <a:ext cx="38161" cy="43736"/>
            </a:xfrm>
            <a:custGeom>
              <a:avLst/>
              <a:gdLst/>
              <a:ahLst/>
              <a:cxnLst/>
              <a:rect l="l" t="t" r="r" b="b"/>
              <a:pathLst>
                <a:path w="1369" h="1569" extrusionOk="0">
                  <a:moveTo>
                    <a:pt x="468" y="168"/>
                  </a:moveTo>
                  <a:cubicBezTo>
                    <a:pt x="568" y="168"/>
                    <a:pt x="668" y="201"/>
                    <a:pt x="734" y="268"/>
                  </a:cubicBezTo>
                  <a:cubicBezTo>
                    <a:pt x="1001" y="568"/>
                    <a:pt x="1168" y="935"/>
                    <a:pt x="1201" y="1335"/>
                  </a:cubicBezTo>
                  <a:cubicBezTo>
                    <a:pt x="768" y="1102"/>
                    <a:pt x="201" y="501"/>
                    <a:pt x="267" y="268"/>
                  </a:cubicBezTo>
                  <a:cubicBezTo>
                    <a:pt x="267" y="234"/>
                    <a:pt x="267" y="168"/>
                    <a:pt x="401" y="168"/>
                  </a:cubicBezTo>
                  <a:close/>
                  <a:moveTo>
                    <a:pt x="401" y="1"/>
                  </a:moveTo>
                  <a:cubicBezTo>
                    <a:pt x="167" y="34"/>
                    <a:pt x="101" y="134"/>
                    <a:pt x="101" y="234"/>
                  </a:cubicBezTo>
                  <a:cubicBezTo>
                    <a:pt x="1" y="635"/>
                    <a:pt x="835" y="1402"/>
                    <a:pt x="1268" y="1569"/>
                  </a:cubicBezTo>
                  <a:lnTo>
                    <a:pt x="1335" y="1569"/>
                  </a:lnTo>
                  <a:cubicBezTo>
                    <a:pt x="1368" y="1535"/>
                    <a:pt x="1368" y="1502"/>
                    <a:pt x="1368" y="1502"/>
                  </a:cubicBezTo>
                  <a:cubicBezTo>
                    <a:pt x="1368" y="1435"/>
                    <a:pt x="1302" y="501"/>
                    <a:pt x="868" y="134"/>
                  </a:cubicBezTo>
                  <a:cubicBezTo>
                    <a:pt x="734" y="34"/>
                    <a:pt x="568"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4634088" y="2235161"/>
              <a:ext cx="424035" cy="43708"/>
            </a:xfrm>
            <a:custGeom>
              <a:avLst/>
              <a:gdLst/>
              <a:ahLst/>
              <a:cxnLst/>
              <a:rect l="l" t="t" r="r" b="b"/>
              <a:pathLst>
                <a:path w="15212" h="1568" extrusionOk="0">
                  <a:moveTo>
                    <a:pt x="234" y="0"/>
                  </a:moveTo>
                  <a:cubicBezTo>
                    <a:pt x="101" y="0"/>
                    <a:pt x="1" y="100"/>
                    <a:pt x="1" y="167"/>
                  </a:cubicBezTo>
                  <a:lnTo>
                    <a:pt x="101" y="1434"/>
                  </a:lnTo>
                  <a:cubicBezTo>
                    <a:pt x="134" y="1501"/>
                    <a:pt x="234" y="1568"/>
                    <a:pt x="368" y="1568"/>
                  </a:cubicBezTo>
                  <a:lnTo>
                    <a:pt x="14945" y="1568"/>
                  </a:lnTo>
                  <a:cubicBezTo>
                    <a:pt x="15078" y="1568"/>
                    <a:pt x="15211" y="1468"/>
                    <a:pt x="15178" y="1368"/>
                  </a:cubicBezTo>
                  <a:lnTo>
                    <a:pt x="14811" y="134"/>
                  </a:lnTo>
                  <a:cubicBezTo>
                    <a:pt x="14744" y="33"/>
                    <a:pt x="14644" y="0"/>
                    <a:pt x="14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4984655" y="2231425"/>
              <a:ext cx="23276" cy="52098"/>
            </a:xfrm>
            <a:custGeom>
              <a:avLst/>
              <a:gdLst/>
              <a:ahLst/>
              <a:cxnLst/>
              <a:rect l="l" t="t" r="r" b="b"/>
              <a:pathLst>
                <a:path w="835" h="1869" extrusionOk="0">
                  <a:moveTo>
                    <a:pt x="134" y="1"/>
                  </a:moveTo>
                  <a:cubicBezTo>
                    <a:pt x="34" y="1"/>
                    <a:pt x="0" y="67"/>
                    <a:pt x="0" y="101"/>
                  </a:cubicBezTo>
                  <a:lnTo>
                    <a:pt x="167" y="1769"/>
                  </a:lnTo>
                  <a:cubicBezTo>
                    <a:pt x="167" y="1835"/>
                    <a:pt x="234" y="1869"/>
                    <a:pt x="334" y="1869"/>
                  </a:cubicBezTo>
                  <a:lnTo>
                    <a:pt x="701" y="1869"/>
                  </a:lnTo>
                  <a:cubicBezTo>
                    <a:pt x="767" y="1869"/>
                    <a:pt x="834" y="1835"/>
                    <a:pt x="834" y="1769"/>
                  </a:cubicBezTo>
                  <a:lnTo>
                    <a:pt x="667" y="101"/>
                  </a:lnTo>
                  <a:cubicBezTo>
                    <a:pt x="667" y="67"/>
                    <a:pt x="567"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4664780" y="2231425"/>
              <a:ext cx="24196" cy="52098"/>
            </a:xfrm>
            <a:custGeom>
              <a:avLst/>
              <a:gdLst/>
              <a:ahLst/>
              <a:cxnLst/>
              <a:rect l="l" t="t" r="r" b="b"/>
              <a:pathLst>
                <a:path w="868" h="1869" extrusionOk="0">
                  <a:moveTo>
                    <a:pt x="134" y="1"/>
                  </a:moveTo>
                  <a:cubicBezTo>
                    <a:pt x="34" y="1"/>
                    <a:pt x="0" y="67"/>
                    <a:pt x="0" y="101"/>
                  </a:cubicBezTo>
                  <a:lnTo>
                    <a:pt x="167" y="1769"/>
                  </a:lnTo>
                  <a:cubicBezTo>
                    <a:pt x="201" y="1835"/>
                    <a:pt x="267" y="1869"/>
                    <a:pt x="334" y="1869"/>
                  </a:cubicBezTo>
                  <a:lnTo>
                    <a:pt x="734" y="1869"/>
                  </a:lnTo>
                  <a:cubicBezTo>
                    <a:pt x="801" y="1869"/>
                    <a:pt x="868" y="1835"/>
                    <a:pt x="834" y="1769"/>
                  </a:cubicBezTo>
                  <a:lnTo>
                    <a:pt x="668" y="101"/>
                  </a:lnTo>
                  <a:cubicBezTo>
                    <a:pt x="668" y="67"/>
                    <a:pt x="601"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4823784" y="2231425"/>
              <a:ext cx="24196" cy="52098"/>
            </a:xfrm>
            <a:custGeom>
              <a:avLst/>
              <a:gdLst/>
              <a:ahLst/>
              <a:cxnLst/>
              <a:rect l="l" t="t" r="r" b="b"/>
              <a:pathLst>
                <a:path w="868" h="1869" extrusionOk="0">
                  <a:moveTo>
                    <a:pt x="134" y="1"/>
                  </a:moveTo>
                  <a:cubicBezTo>
                    <a:pt x="67" y="1"/>
                    <a:pt x="0" y="67"/>
                    <a:pt x="34" y="101"/>
                  </a:cubicBezTo>
                  <a:lnTo>
                    <a:pt x="201" y="1769"/>
                  </a:lnTo>
                  <a:cubicBezTo>
                    <a:pt x="201" y="1835"/>
                    <a:pt x="267" y="1869"/>
                    <a:pt x="334" y="1869"/>
                  </a:cubicBezTo>
                  <a:lnTo>
                    <a:pt x="734" y="1869"/>
                  </a:lnTo>
                  <a:cubicBezTo>
                    <a:pt x="801" y="1869"/>
                    <a:pt x="868" y="1835"/>
                    <a:pt x="868" y="1769"/>
                  </a:cubicBezTo>
                  <a:lnTo>
                    <a:pt x="668" y="101"/>
                  </a:lnTo>
                  <a:cubicBezTo>
                    <a:pt x="668" y="67"/>
                    <a:pt x="601"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4807978" y="1322950"/>
              <a:ext cx="17701" cy="10732"/>
            </a:xfrm>
            <a:custGeom>
              <a:avLst/>
              <a:gdLst/>
              <a:ahLst/>
              <a:cxnLst/>
              <a:rect l="l" t="t" r="r" b="b"/>
              <a:pathLst>
                <a:path w="635" h="385" extrusionOk="0">
                  <a:moveTo>
                    <a:pt x="0" y="1"/>
                  </a:moveTo>
                  <a:cubicBezTo>
                    <a:pt x="0" y="1"/>
                    <a:pt x="150" y="385"/>
                    <a:pt x="415" y="385"/>
                  </a:cubicBezTo>
                  <a:cubicBezTo>
                    <a:pt x="481" y="385"/>
                    <a:pt x="554" y="361"/>
                    <a:pt x="634" y="30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900972" y="2184928"/>
              <a:ext cx="181327" cy="65283"/>
            </a:xfrm>
            <a:custGeom>
              <a:avLst/>
              <a:gdLst/>
              <a:ahLst/>
              <a:cxnLst/>
              <a:rect l="l" t="t" r="r" b="b"/>
              <a:pathLst>
                <a:path w="6505" h="2342" extrusionOk="0">
                  <a:moveTo>
                    <a:pt x="0" y="1"/>
                  </a:moveTo>
                  <a:cubicBezTo>
                    <a:pt x="33" y="701"/>
                    <a:pt x="134" y="1402"/>
                    <a:pt x="334" y="2069"/>
                  </a:cubicBezTo>
                  <a:cubicBezTo>
                    <a:pt x="941" y="2272"/>
                    <a:pt x="2260" y="2342"/>
                    <a:pt x="3584" y="2342"/>
                  </a:cubicBezTo>
                  <a:cubicBezTo>
                    <a:pt x="4658" y="2342"/>
                    <a:pt x="5736" y="2296"/>
                    <a:pt x="6438" y="2236"/>
                  </a:cubicBezTo>
                  <a:lnTo>
                    <a:pt x="6405" y="2136"/>
                  </a:lnTo>
                  <a:lnTo>
                    <a:pt x="6505" y="11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5065551" y="1832521"/>
              <a:ext cx="54886" cy="204603"/>
            </a:xfrm>
            <a:custGeom>
              <a:avLst/>
              <a:gdLst/>
              <a:ahLst/>
              <a:cxnLst/>
              <a:rect l="l" t="t" r="r" b="b"/>
              <a:pathLst>
                <a:path w="1969" h="7340" extrusionOk="0">
                  <a:moveTo>
                    <a:pt x="0" y="0"/>
                  </a:moveTo>
                  <a:cubicBezTo>
                    <a:pt x="0" y="1935"/>
                    <a:pt x="367" y="5204"/>
                    <a:pt x="1301" y="7339"/>
                  </a:cubicBezTo>
                  <a:cubicBezTo>
                    <a:pt x="1535" y="5104"/>
                    <a:pt x="1768" y="3003"/>
                    <a:pt x="1968" y="116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809846" y="1689546"/>
              <a:ext cx="85548" cy="2086360"/>
            </a:xfrm>
            <a:custGeom>
              <a:avLst/>
              <a:gdLst/>
              <a:ahLst/>
              <a:cxnLst/>
              <a:rect l="l" t="t" r="r" b="b"/>
              <a:pathLst>
                <a:path w="3069" h="74847" extrusionOk="0">
                  <a:moveTo>
                    <a:pt x="517" y="1"/>
                  </a:moveTo>
                  <a:cubicBezTo>
                    <a:pt x="459" y="1"/>
                    <a:pt x="400" y="42"/>
                    <a:pt x="400" y="126"/>
                  </a:cubicBezTo>
                  <a:cubicBezTo>
                    <a:pt x="400" y="193"/>
                    <a:pt x="134" y="6731"/>
                    <a:pt x="67" y="20707"/>
                  </a:cubicBezTo>
                  <a:cubicBezTo>
                    <a:pt x="0" y="43724"/>
                    <a:pt x="2802" y="74446"/>
                    <a:pt x="2835" y="74746"/>
                  </a:cubicBezTo>
                  <a:cubicBezTo>
                    <a:pt x="2835" y="74813"/>
                    <a:pt x="2902" y="74846"/>
                    <a:pt x="2936" y="74846"/>
                  </a:cubicBezTo>
                  <a:lnTo>
                    <a:pt x="2969" y="74846"/>
                  </a:lnTo>
                  <a:cubicBezTo>
                    <a:pt x="3036" y="74846"/>
                    <a:pt x="3069" y="74779"/>
                    <a:pt x="3069" y="74713"/>
                  </a:cubicBezTo>
                  <a:cubicBezTo>
                    <a:pt x="3036" y="74412"/>
                    <a:pt x="234" y="43724"/>
                    <a:pt x="300" y="20707"/>
                  </a:cubicBezTo>
                  <a:cubicBezTo>
                    <a:pt x="367" y="6731"/>
                    <a:pt x="634" y="193"/>
                    <a:pt x="634" y="126"/>
                  </a:cubicBezTo>
                  <a:cubicBezTo>
                    <a:pt x="634" y="42"/>
                    <a:pt x="576"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959372" y="2231537"/>
              <a:ext cx="132239" cy="141243"/>
            </a:xfrm>
            <a:custGeom>
              <a:avLst/>
              <a:gdLst/>
              <a:ahLst/>
              <a:cxnLst/>
              <a:rect l="l" t="t" r="r" b="b"/>
              <a:pathLst>
                <a:path w="4744" h="5067" extrusionOk="0">
                  <a:moveTo>
                    <a:pt x="142" y="0"/>
                  </a:moveTo>
                  <a:cubicBezTo>
                    <a:pt x="67" y="0"/>
                    <a:pt x="0" y="64"/>
                    <a:pt x="40" y="163"/>
                  </a:cubicBezTo>
                  <a:cubicBezTo>
                    <a:pt x="874" y="2298"/>
                    <a:pt x="2475" y="4033"/>
                    <a:pt x="4543" y="5067"/>
                  </a:cubicBezTo>
                  <a:lnTo>
                    <a:pt x="4610" y="5067"/>
                  </a:lnTo>
                  <a:cubicBezTo>
                    <a:pt x="4643" y="5067"/>
                    <a:pt x="4677" y="5034"/>
                    <a:pt x="4710" y="5000"/>
                  </a:cubicBezTo>
                  <a:cubicBezTo>
                    <a:pt x="4743" y="4934"/>
                    <a:pt x="4710" y="4867"/>
                    <a:pt x="4643" y="4833"/>
                  </a:cubicBezTo>
                  <a:cubicBezTo>
                    <a:pt x="2642" y="3833"/>
                    <a:pt x="1107" y="2165"/>
                    <a:pt x="273" y="97"/>
                  </a:cubicBezTo>
                  <a:cubicBezTo>
                    <a:pt x="247" y="29"/>
                    <a:pt x="192"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513218" y="1905054"/>
              <a:ext cx="349553" cy="396187"/>
            </a:xfrm>
            <a:custGeom>
              <a:avLst/>
              <a:gdLst/>
              <a:ahLst/>
              <a:cxnLst/>
              <a:rect l="l" t="t" r="r" b="b"/>
              <a:pathLst>
                <a:path w="12540" h="14213" extrusionOk="0">
                  <a:moveTo>
                    <a:pt x="734" y="0"/>
                  </a:moveTo>
                  <a:cubicBezTo>
                    <a:pt x="334" y="0"/>
                    <a:pt x="0" y="367"/>
                    <a:pt x="67" y="768"/>
                  </a:cubicBezTo>
                  <a:lnTo>
                    <a:pt x="1735" y="13443"/>
                  </a:lnTo>
                  <a:cubicBezTo>
                    <a:pt x="1801" y="13877"/>
                    <a:pt x="2135" y="14210"/>
                    <a:pt x="2602" y="14210"/>
                  </a:cubicBezTo>
                  <a:lnTo>
                    <a:pt x="11809" y="14210"/>
                  </a:lnTo>
                  <a:cubicBezTo>
                    <a:pt x="11826" y="14212"/>
                    <a:pt x="11842" y="14212"/>
                    <a:pt x="11859" y="14212"/>
                  </a:cubicBezTo>
                  <a:cubicBezTo>
                    <a:pt x="12265" y="14212"/>
                    <a:pt x="12540" y="13828"/>
                    <a:pt x="12476" y="13443"/>
                  </a:cubicBezTo>
                  <a:lnTo>
                    <a:pt x="10841" y="768"/>
                  </a:lnTo>
                  <a:cubicBezTo>
                    <a:pt x="10775" y="334"/>
                    <a:pt x="10408" y="34"/>
                    <a:pt x="9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843297" y="2037102"/>
              <a:ext cx="88364" cy="118775"/>
            </a:xfrm>
            <a:custGeom>
              <a:avLst/>
              <a:gdLst/>
              <a:ahLst/>
              <a:cxnLst/>
              <a:rect l="l" t="t" r="r" b="b"/>
              <a:pathLst>
                <a:path w="3170" h="4261" extrusionOk="0">
                  <a:moveTo>
                    <a:pt x="201" y="0"/>
                  </a:moveTo>
                  <a:lnTo>
                    <a:pt x="1" y="3569"/>
                  </a:lnTo>
                  <a:cubicBezTo>
                    <a:pt x="1" y="3569"/>
                    <a:pt x="1126" y="4260"/>
                    <a:pt x="2222" y="4260"/>
                  </a:cubicBezTo>
                  <a:cubicBezTo>
                    <a:pt x="2551" y="4260"/>
                    <a:pt x="2877" y="4198"/>
                    <a:pt x="3170" y="4036"/>
                  </a:cubicBezTo>
                  <a:lnTo>
                    <a:pt x="2936" y="2602"/>
                  </a:lnTo>
                  <a:lnTo>
                    <a:pt x="201"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594114" y="2238868"/>
              <a:ext cx="72559" cy="133912"/>
            </a:xfrm>
            <a:custGeom>
              <a:avLst/>
              <a:gdLst/>
              <a:ahLst/>
              <a:cxnLst/>
              <a:rect l="l" t="t" r="r" b="b"/>
              <a:pathLst>
                <a:path w="2603" h="4804" extrusionOk="0">
                  <a:moveTo>
                    <a:pt x="2502" y="1"/>
                  </a:moveTo>
                  <a:cubicBezTo>
                    <a:pt x="2435" y="1"/>
                    <a:pt x="2369" y="34"/>
                    <a:pt x="2369" y="101"/>
                  </a:cubicBezTo>
                  <a:cubicBezTo>
                    <a:pt x="2035" y="1802"/>
                    <a:pt x="1234" y="3370"/>
                    <a:pt x="34" y="4604"/>
                  </a:cubicBezTo>
                  <a:cubicBezTo>
                    <a:pt x="0" y="4637"/>
                    <a:pt x="0" y="4704"/>
                    <a:pt x="34" y="4771"/>
                  </a:cubicBezTo>
                  <a:cubicBezTo>
                    <a:pt x="67" y="4771"/>
                    <a:pt x="100" y="4804"/>
                    <a:pt x="134" y="4804"/>
                  </a:cubicBezTo>
                  <a:cubicBezTo>
                    <a:pt x="167" y="4804"/>
                    <a:pt x="200" y="4771"/>
                    <a:pt x="234" y="4771"/>
                  </a:cubicBezTo>
                  <a:cubicBezTo>
                    <a:pt x="2335" y="2469"/>
                    <a:pt x="2602" y="234"/>
                    <a:pt x="2602" y="134"/>
                  </a:cubicBezTo>
                  <a:cubicBezTo>
                    <a:pt x="2602" y="67"/>
                    <a:pt x="2569" y="1"/>
                    <a:pt x="2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767056" y="2029659"/>
              <a:ext cx="90231" cy="114399"/>
            </a:xfrm>
            <a:custGeom>
              <a:avLst/>
              <a:gdLst/>
              <a:ahLst/>
              <a:cxnLst/>
              <a:rect l="l" t="t" r="r" b="b"/>
              <a:pathLst>
                <a:path w="3237" h="4104" extrusionOk="0">
                  <a:moveTo>
                    <a:pt x="34" y="0"/>
                  </a:moveTo>
                  <a:lnTo>
                    <a:pt x="1" y="2969"/>
                  </a:lnTo>
                  <a:lnTo>
                    <a:pt x="3236" y="4103"/>
                  </a:lnTo>
                  <a:lnTo>
                    <a:pt x="3236" y="4103"/>
                  </a:lnTo>
                  <a:lnTo>
                    <a:pt x="2936" y="267"/>
                  </a:lnTo>
                  <a:lnTo>
                    <a:pt x="34"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4832146" y="1630728"/>
              <a:ext cx="155319" cy="163682"/>
            </a:xfrm>
            <a:custGeom>
              <a:avLst/>
              <a:gdLst/>
              <a:ahLst/>
              <a:cxnLst/>
              <a:rect l="l" t="t" r="r" b="b"/>
              <a:pathLst>
                <a:path w="5572" h="5872" extrusionOk="0">
                  <a:moveTo>
                    <a:pt x="3903" y="1"/>
                  </a:moveTo>
                  <a:cubicBezTo>
                    <a:pt x="2736" y="935"/>
                    <a:pt x="1435" y="1702"/>
                    <a:pt x="1" y="2236"/>
                  </a:cubicBezTo>
                  <a:cubicBezTo>
                    <a:pt x="1035" y="3170"/>
                    <a:pt x="1068" y="5872"/>
                    <a:pt x="1068" y="5872"/>
                  </a:cubicBezTo>
                  <a:cubicBezTo>
                    <a:pt x="1068" y="5872"/>
                    <a:pt x="5571" y="2569"/>
                    <a:pt x="5405" y="268"/>
                  </a:cubicBezTo>
                  <a:cubicBezTo>
                    <a:pt x="4938" y="101"/>
                    <a:pt x="4437"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4697311" y="1635690"/>
              <a:ext cx="115347" cy="142915"/>
            </a:xfrm>
            <a:custGeom>
              <a:avLst/>
              <a:gdLst/>
              <a:ahLst/>
              <a:cxnLst/>
              <a:rect l="l" t="t" r="r" b="b"/>
              <a:pathLst>
                <a:path w="4138" h="5127" extrusionOk="0">
                  <a:moveTo>
                    <a:pt x="2069" y="0"/>
                  </a:moveTo>
                  <a:cubicBezTo>
                    <a:pt x="1770" y="0"/>
                    <a:pt x="1473" y="52"/>
                    <a:pt x="1202" y="157"/>
                  </a:cubicBezTo>
                  <a:cubicBezTo>
                    <a:pt x="1" y="2391"/>
                    <a:pt x="2603" y="5127"/>
                    <a:pt x="2603" y="5127"/>
                  </a:cubicBezTo>
                  <a:cubicBezTo>
                    <a:pt x="2603" y="5127"/>
                    <a:pt x="3103" y="2925"/>
                    <a:pt x="4137" y="1991"/>
                  </a:cubicBezTo>
                  <a:cubicBezTo>
                    <a:pt x="3337" y="1658"/>
                    <a:pt x="2736" y="924"/>
                    <a:pt x="2603" y="56"/>
                  </a:cubicBezTo>
                  <a:cubicBezTo>
                    <a:pt x="2428" y="19"/>
                    <a:pt x="2248" y="0"/>
                    <a:pt x="2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714064" y="1165869"/>
              <a:ext cx="190637" cy="198944"/>
            </a:xfrm>
            <a:custGeom>
              <a:avLst/>
              <a:gdLst/>
              <a:ahLst/>
              <a:cxnLst/>
              <a:rect l="l" t="t" r="r" b="b"/>
              <a:pathLst>
                <a:path w="6839" h="7137" extrusionOk="0">
                  <a:moveTo>
                    <a:pt x="3217" y="1"/>
                  </a:moveTo>
                  <a:cubicBezTo>
                    <a:pt x="2566" y="1"/>
                    <a:pt x="1810" y="486"/>
                    <a:pt x="934" y="1700"/>
                  </a:cubicBezTo>
                  <a:cubicBezTo>
                    <a:pt x="0" y="3034"/>
                    <a:pt x="5104" y="6636"/>
                    <a:pt x="6839" y="7137"/>
                  </a:cubicBezTo>
                  <a:cubicBezTo>
                    <a:pt x="6402" y="5417"/>
                    <a:pt x="5393"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4765189" y="1267087"/>
              <a:ext cx="117186" cy="139570"/>
            </a:xfrm>
            <a:custGeom>
              <a:avLst/>
              <a:gdLst/>
              <a:ahLst/>
              <a:cxnLst/>
              <a:rect l="l" t="t" r="r" b="b"/>
              <a:pathLst>
                <a:path w="4204" h="5007" extrusionOk="0">
                  <a:moveTo>
                    <a:pt x="2369" y="203"/>
                  </a:moveTo>
                  <a:cubicBezTo>
                    <a:pt x="2436" y="203"/>
                    <a:pt x="2503" y="203"/>
                    <a:pt x="2603" y="237"/>
                  </a:cubicBezTo>
                  <a:cubicBezTo>
                    <a:pt x="3470" y="404"/>
                    <a:pt x="3970" y="1604"/>
                    <a:pt x="3704" y="2839"/>
                  </a:cubicBezTo>
                  <a:cubicBezTo>
                    <a:pt x="3463" y="3984"/>
                    <a:pt x="2677" y="4802"/>
                    <a:pt x="1888" y="4802"/>
                  </a:cubicBezTo>
                  <a:cubicBezTo>
                    <a:pt x="1804" y="4802"/>
                    <a:pt x="1719" y="4793"/>
                    <a:pt x="1635" y="4773"/>
                  </a:cubicBezTo>
                  <a:cubicBezTo>
                    <a:pt x="735" y="4573"/>
                    <a:pt x="234" y="3406"/>
                    <a:pt x="501" y="2171"/>
                  </a:cubicBezTo>
                  <a:cubicBezTo>
                    <a:pt x="768" y="1037"/>
                    <a:pt x="1569" y="203"/>
                    <a:pt x="2369" y="203"/>
                  </a:cubicBezTo>
                  <a:close/>
                  <a:moveTo>
                    <a:pt x="2325" y="1"/>
                  </a:moveTo>
                  <a:cubicBezTo>
                    <a:pt x="1423" y="1"/>
                    <a:pt x="537" y="878"/>
                    <a:pt x="268" y="2105"/>
                  </a:cubicBezTo>
                  <a:cubicBezTo>
                    <a:pt x="1" y="3472"/>
                    <a:pt x="568" y="4773"/>
                    <a:pt x="1569" y="4973"/>
                  </a:cubicBezTo>
                  <a:cubicBezTo>
                    <a:pt x="1669" y="5007"/>
                    <a:pt x="1736" y="5007"/>
                    <a:pt x="1836" y="5007"/>
                  </a:cubicBezTo>
                  <a:cubicBezTo>
                    <a:pt x="2770" y="5007"/>
                    <a:pt x="3637" y="4140"/>
                    <a:pt x="3904" y="2905"/>
                  </a:cubicBezTo>
                  <a:cubicBezTo>
                    <a:pt x="4204" y="1538"/>
                    <a:pt x="3637" y="237"/>
                    <a:pt x="2636" y="37"/>
                  </a:cubicBezTo>
                  <a:cubicBezTo>
                    <a:pt x="2533" y="12"/>
                    <a:pt x="2429" y="1"/>
                    <a:pt x="23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0"/>
            <p:cNvSpPr/>
            <p:nvPr/>
          </p:nvSpPr>
          <p:spPr>
            <a:xfrm>
              <a:off x="4652682" y="1250556"/>
              <a:ext cx="117186" cy="140295"/>
            </a:xfrm>
            <a:custGeom>
              <a:avLst/>
              <a:gdLst/>
              <a:ahLst/>
              <a:cxnLst/>
              <a:rect l="l" t="t" r="r" b="b"/>
              <a:pathLst>
                <a:path w="4204" h="5033" extrusionOk="0">
                  <a:moveTo>
                    <a:pt x="2369" y="196"/>
                  </a:moveTo>
                  <a:cubicBezTo>
                    <a:pt x="2436" y="196"/>
                    <a:pt x="2503" y="229"/>
                    <a:pt x="2603" y="229"/>
                  </a:cubicBezTo>
                  <a:cubicBezTo>
                    <a:pt x="3470" y="429"/>
                    <a:pt x="3970" y="1597"/>
                    <a:pt x="3703" y="2831"/>
                  </a:cubicBezTo>
                  <a:cubicBezTo>
                    <a:pt x="3462" y="3976"/>
                    <a:pt x="2677" y="4795"/>
                    <a:pt x="1863" y="4795"/>
                  </a:cubicBezTo>
                  <a:cubicBezTo>
                    <a:pt x="1776" y="4795"/>
                    <a:pt x="1689" y="4785"/>
                    <a:pt x="1602" y="4766"/>
                  </a:cubicBezTo>
                  <a:cubicBezTo>
                    <a:pt x="735" y="4599"/>
                    <a:pt x="234" y="3398"/>
                    <a:pt x="501" y="2164"/>
                  </a:cubicBezTo>
                  <a:cubicBezTo>
                    <a:pt x="635" y="1564"/>
                    <a:pt x="901" y="1063"/>
                    <a:pt x="1335" y="630"/>
                  </a:cubicBezTo>
                  <a:cubicBezTo>
                    <a:pt x="1602" y="363"/>
                    <a:pt x="1969" y="229"/>
                    <a:pt x="2369" y="196"/>
                  </a:cubicBezTo>
                  <a:close/>
                  <a:moveTo>
                    <a:pt x="2333" y="1"/>
                  </a:moveTo>
                  <a:cubicBezTo>
                    <a:pt x="1906" y="1"/>
                    <a:pt x="1499" y="172"/>
                    <a:pt x="1202" y="496"/>
                  </a:cubicBezTo>
                  <a:cubicBezTo>
                    <a:pt x="735" y="930"/>
                    <a:pt x="434" y="1497"/>
                    <a:pt x="301" y="2097"/>
                  </a:cubicBezTo>
                  <a:cubicBezTo>
                    <a:pt x="1" y="3498"/>
                    <a:pt x="568" y="4766"/>
                    <a:pt x="1569" y="4999"/>
                  </a:cubicBezTo>
                  <a:cubicBezTo>
                    <a:pt x="1669" y="4999"/>
                    <a:pt x="1769" y="5033"/>
                    <a:pt x="1869" y="5033"/>
                  </a:cubicBezTo>
                  <a:cubicBezTo>
                    <a:pt x="2769" y="5033"/>
                    <a:pt x="3670" y="4132"/>
                    <a:pt x="3937" y="2898"/>
                  </a:cubicBezTo>
                  <a:cubicBezTo>
                    <a:pt x="4204" y="1530"/>
                    <a:pt x="3637" y="229"/>
                    <a:pt x="2636" y="29"/>
                  </a:cubicBezTo>
                  <a:cubicBezTo>
                    <a:pt x="2535" y="10"/>
                    <a:pt x="2433" y="1"/>
                    <a:pt x="2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0"/>
            <p:cNvSpPr/>
            <p:nvPr/>
          </p:nvSpPr>
          <p:spPr>
            <a:xfrm>
              <a:off x="4755906" y="1325515"/>
              <a:ext cx="22328" cy="11429"/>
            </a:xfrm>
            <a:custGeom>
              <a:avLst/>
              <a:gdLst/>
              <a:ahLst/>
              <a:cxnLst/>
              <a:rect l="l" t="t" r="r" b="b"/>
              <a:pathLst>
                <a:path w="801" h="410" extrusionOk="0">
                  <a:moveTo>
                    <a:pt x="219" y="0"/>
                  </a:moveTo>
                  <a:cubicBezTo>
                    <a:pt x="179" y="0"/>
                    <a:pt x="139" y="3"/>
                    <a:pt x="100" y="9"/>
                  </a:cubicBezTo>
                  <a:cubicBezTo>
                    <a:pt x="34" y="9"/>
                    <a:pt x="0" y="75"/>
                    <a:pt x="34" y="109"/>
                  </a:cubicBezTo>
                  <a:cubicBezTo>
                    <a:pt x="34" y="176"/>
                    <a:pt x="100" y="209"/>
                    <a:pt x="134" y="209"/>
                  </a:cubicBezTo>
                  <a:cubicBezTo>
                    <a:pt x="162" y="203"/>
                    <a:pt x="191" y="200"/>
                    <a:pt x="220" y="200"/>
                  </a:cubicBezTo>
                  <a:cubicBezTo>
                    <a:pt x="357" y="200"/>
                    <a:pt x="490" y="265"/>
                    <a:pt x="601" y="376"/>
                  </a:cubicBezTo>
                  <a:cubicBezTo>
                    <a:pt x="601" y="376"/>
                    <a:pt x="634" y="409"/>
                    <a:pt x="668" y="409"/>
                  </a:cubicBezTo>
                  <a:cubicBezTo>
                    <a:pt x="701" y="409"/>
                    <a:pt x="734" y="409"/>
                    <a:pt x="768" y="376"/>
                  </a:cubicBezTo>
                  <a:cubicBezTo>
                    <a:pt x="801" y="342"/>
                    <a:pt x="801" y="276"/>
                    <a:pt x="768" y="209"/>
                  </a:cubicBezTo>
                  <a:cubicBezTo>
                    <a:pt x="629" y="70"/>
                    <a:pt x="420"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829435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8"/>
          <p:cNvSpPr/>
          <p:nvPr/>
        </p:nvSpPr>
        <p:spPr>
          <a:xfrm>
            <a:off x="543401" y="1646196"/>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GB" dirty="0"/>
          </a:p>
        </p:txBody>
      </p:sp>
      <p:sp>
        <p:nvSpPr>
          <p:cNvPr id="239" name="Google Shape;239;p28"/>
          <p:cNvSpPr/>
          <p:nvPr/>
        </p:nvSpPr>
        <p:spPr>
          <a:xfrm>
            <a:off x="591229" y="3174677"/>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a:off x="4831589" y="3174677"/>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txBox="1">
            <a:spLocks noGrp="1"/>
          </p:cNvSpPr>
          <p:nvPr>
            <p:ph type="subTitle" idx="2"/>
          </p:nvPr>
        </p:nvSpPr>
        <p:spPr>
          <a:xfrm>
            <a:off x="1583267" y="1998940"/>
            <a:ext cx="2682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200" dirty="0"/>
              <a:t>Actions and </a:t>
            </a:r>
            <a:r>
              <a:rPr lang="en-GB" sz="1200" dirty="0"/>
              <a:t>messages</a:t>
            </a:r>
            <a:r>
              <a:rPr lang="it-IT" sz="1200" dirty="0"/>
              <a:t> format</a:t>
            </a:r>
            <a:endParaRPr sz="1200" dirty="0"/>
          </a:p>
        </p:txBody>
      </p:sp>
      <p:sp>
        <p:nvSpPr>
          <p:cNvPr id="242" name="Google Shape;242;p28"/>
          <p:cNvSpPr txBox="1">
            <a:spLocks noGrp="1"/>
          </p:cNvSpPr>
          <p:nvPr>
            <p:ph type="subTitle" idx="4"/>
          </p:nvPr>
        </p:nvSpPr>
        <p:spPr>
          <a:xfrm>
            <a:off x="1631095" y="3175898"/>
            <a:ext cx="2682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Movement</a:t>
            </a:r>
            <a:endParaRPr sz="1600" dirty="0"/>
          </a:p>
        </p:txBody>
      </p:sp>
      <p:sp>
        <p:nvSpPr>
          <p:cNvPr id="243" name="Google Shape;243;p28"/>
          <p:cNvSpPr txBox="1">
            <a:spLocks noGrp="1"/>
          </p:cNvSpPr>
          <p:nvPr>
            <p:ph type="subTitle" idx="5"/>
          </p:nvPr>
        </p:nvSpPr>
        <p:spPr>
          <a:xfrm>
            <a:off x="1631095" y="3527422"/>
            <a:ext cx="2682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200" dirty="0"/>
              <a:t>Server-Robot </a:t>
            </a:r>
            <a:r>
              <a:rPr lang="en-US" sz="1200" dirty="0"/>
              <a:t>communication</a:t>
            </a:r>
            <a:r>
              <a:rPr lang="it-IT" sz="1200" dirty="0"/>
              <a:t>, </a:t>
            </a:r>
            <a:r>
              <a:rPr lang="en-US" sz="1200" dirty="0"/>
              <a:t>move</a:t>
            </a:r>
            <a:r>
              <a:rPr lang="it-IT" sz="1200" dirty="0"/>
              <a:t> action management</a:t>
            </a:r>
            <a:endParaRPr sz="1200" dirty="0"/>
          </a:p>
        </p:txBody>
      </p:sp>
      <p:sp>
        <p:nvSpPr>
          <p:cNvPr id="254" name="Google Shape;254;p28"/>
          <p:cNvSpPr txBox="1">
            <a:spLocks noGrp="1"/>
          </p:cNvSpPr>
          <p:nvPr>
            <p:ph type="title" idx="3"/>
          </p:nvPr>
        </p:nvSpPr>
        <p:spPr>
          <a:xfrm>
            <a:off x="635322" y="3309374"/>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253" name="Google Shape;253;p28"/>
          <p:cNvSpPr txBox="1">
            <a:spLocks noGrp="1"/>
          </p:cNvSpPr>
          <p:nvPr>
            <p:ph type="subTitle" idx="15"/>
          </p:nvPr>
        </p:nvSpPr>
        <p:spPr>
          <a:xfrm>
            <a:off x="5871453" y="3527422"/>
            <a:ext cx="2682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Laser scan readings processing for cylinders detection</a:t>
            </a:r>
          </a:p>
        </p:txBody>
      </p:sp>
      <p:sp>
        <p:nvSpPr>
          <p:cNvPr id="252" name="Google Shape;252;p28"/>
          <p:cNvSpPr txBox="1">
            <a:spLocks noGrp="1"/>
          </p:cNvSpPr>
          <p:nvPr>
            <p:ph type="subTitle" idx="14"/>
          </p:nvPr>
        </p:nvSpPr>
        <p:spPr>
          <a:xfrm>
            <a:off x="5871453" y="3175898"/>
            <a:ext cx="2682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Detection</a:t>
            </a:r>
            <a:endParaRPr sz="1600" dirty="0"/>
          </a:p>
        </p:txBody>
      </p:sp>
      <p:sp>
        <p:nvSpPr>
          <p:cNvPr id="244" name="Google Shape;244;p28"/>
          <p:cNvSpPr txBox="1">
            <a:spLocks noGrp="1"/>
          </p:cNvSpPr>
          <p:nvPr>
            <p:ph type="title" idx="6"/>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Assignment  1</a:t>
            </a:r>
            <a:endParaRPr dirty="0"/>
          </a:p>
        </p:txBody>
      </p:sp>
      <p:sp>
        <p:nvSpPr>
          <p:cNvPr id="245" name="Google Shape;245;p28"/>
          <p:cNvSpPr txBox="1">
            <a:spLocks noGrp="1"/>
          </p:cNvSpPr>
          <p:nvPr>
            <p:ph type="subTitle" idx="1"/>
          </p:nvPr>
        </p:nvSpPr>
        <p:spPr>
          <a:xfrm>
            <a:off x="1583267" y="1647416"/>
            <a:ext cx="3597736"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dirty="0"/>
              <a:t>Client-Server Communication</a:t>
            </a:r>
            <a:endParaRPr sz="1600" dirty="0"/>
          </a:p>
        </p:txBody>
      </p:sp>
      <p:sp>
        <p:nvSpPr>
          <p:cNvPr id="246" name="Google Shape;246;p28"/>
          <p:cNvSpPr txBox="1">
            <a:spLocks noGrp="1"/>
          </p:cNvSpPr>
          <p:nvPr>
            <p:ph type="title"/>
          </p:nvPr>
        </p:nvSpPr>
        <p:spPr>
          <a:xfrm>
            <a:off x="587494" y="1780893"/>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p>
        </p:txBody>
      </p:sp>
      <p:sp>
        <p:nvSpPr>
          <p:cNvPr id="251" name="Google Shape;251;p28"/>
          <p:cNvSpPr txBox="1">
            <a:spLocks noGrp="1"/>
          </p:cNvSpPr>
          <p:nvPr>
            <p:ph type="title" idx="13"/>
          </p:nvPr>
        </p:nvSpPr>
        <p:spPr>
          <a:xfrm>
            <a:off x="4875689" y="3309374"/>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grpSp>
        <p:nvGrpSpPr>
          <p:cNvPr id="54" name="Google Shape;168;p26">
            <a:extLst>
              <a:ext uri="{FF2B5EF4-FFF2-40B4-BE49-F238E27FC236}">
                <a16:creationId xmlns:a16="http://schemas.microsoft.com/office/drawing/2014/main" id="{4B566C94-8F28-AC37-6ECD-746DB3E57B0E}"/>
              </a:ext>
            </a:extLst>
          </p:cNvPr>
          <p:cNvGrpSpPr/>
          <p:nvPr/>
        </p:nvGrpSpPr>
        <p:grpSpPr>
          <a:xfrm rot="19818561">
            <a:off x="11062368" y="-515539"/>
            <a:ext cx="4063227" cy="3915020"/>
            <a:chOff x="4423806" y="1052190"/>
            <a:chExt cx="3324716" cy="3203445"/>
          </a:xfrm>
        </p:grpSpPr>
        <p:sp>
          <p:nvSpPr>
            <p:cNvPr id="55" name="Google Shape;171;p26">
              <a:extLst>
                <a:ext uri="{FF2B5EF4-FFF2-40B4-BE49-F238E27FC236}">
                  <a16:creationId xmlns:a16="http://schemas.microsoft.com/office/drawing/2014/main" id="{60C69767-D6D2-B52F-DACF-94832F5930E4}"/>
                </a:ext>
              </a:extLst>
            </p:cNvPr>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2;p26">
              <a:extLst>
                <a:ext uri="{FF2B5EF4-FFF2-40B4-BE49-F238E27FC236}">
                  <a16:creationId xmlns:a16="http://schemas.microsoft.com/office/drawing/2014/main" id="{5B1BD6A6-B4CA-BFC4-E4F2-879C8F31C591}"/>
                </a:ext>
              </a:extLst>
            </p:cNvPr>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3;p26">
              <a:extLst>
                <a:ext uri="{FF2B5EF4-FFF2-40B4-BE49-F238E27FC236}">
                  <a16:creationId xmlns:a16="http://schemas.microsoft.com/office/drawing/2014/main" id="{49AE8B17-142F-0C08-9380-0AE46B7B274A}"/>
                </a:ext>
              </a:extLst>
            </p:cNvPr>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4;p26">
              <a:extLst>
                <a:ext uri="{FF2B5EF4-FFF2-40B4-BE49-F238E27FC236}">
                  <a16:creationId xmlns:a16="http://schemas.microsoft.com/office/drawing/2014/main" id="{9F75FB45-F7F1-6FF7-7B82-DA3302DACDAB}"/>
                </a:ext>
              </a:extLst>
            </p:cNvPr>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5;p26">
              <a:extLst>
                <a:ext uri="{FF2B5EF4-FFF2-40B4-BE49-F238E27FC236}">
                  <a16:creationId xmlns:a16="http://schemas.microsoft.com/office/drawing/2014/main" id="{87E12ED2-1555-FDFB-45C3-7502E2961800}"/>
                </a:ext>
              </a:extLst>
            </p:cNvPr>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6;p26">
              <a:extLst>
                <a:ext uri="{FF2B5EF4-FFF2-40B4-BE49-F238E27FC236}">
                  <a16:creationId xmlns:a16="http://schemas.microsoft.com/office/drawing/2014/main" id="{161C61B4-2B9A-4576-FE4E-ED0403CF0044}"/>
                </a:ext>
              </a:extLst>
            </p:cNvPr>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7;p26">
              <a:extLst>
                <a:ext uri="{FF2B5EF4-FFF2-40B4-BE49-F238E27FC236}">
                  <a16:creationId xmlns:a16="http://schemas.microsoft.com/office/drawing/2014/main" id="{A758EC66-50F3-A968-C63D-F464671AFC89}"/>
                </a:ext>
              </a:extLst>
            </p:cNvPr>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8;p26">
              <a:extLst>
                <a:ext uri="{FF2B5EF4-FFF2-40B4-BE49-F238E27FC236}">
                  <a16:creationId xmlns:a16="http://schemas.microsoft.com/office/drawing/2014/main" id="{06ED084B-B383-5984-797F-C82157090C5D}"/>
                </a:ext>
              </a:extLst>
            </p:cNvPr>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9;p26">
              <a:extLst>
                <a:ext uri="{FF2B5EF4-FFF2-40B4-BE49-F238E27FC236}">
                  <a16:creationId xmlns:a16="http://schemas.microsoft.com/office/drawing/2014/main" id="{AD252B83-89C4-72D7-E697-2CBA3F72A9F3}"/>
                </a:ext>
              </a:extLst>
            </p:cNvPr>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80;p26">
              <a:extLst>
                <a:ext uri="{FF2B5EF4-FFF2-40B4-BE49-F238E27FC236}">
                  <a16:creationId xmlns:a16="http://schemas.microsoft.com/office/drawing/2014/main" id="{4879E582-DB4F-4A98-4981-A9BE87A90687}"/>
                </a:ext>
              </a:extLst>
            </p:cNvPr>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81;p26">
              <a:extLst>
                <a:ext uri="{FF2B5EF4-FFF2-40B4-BE49-F238E27FC236}">
                  <a16:creationId xmlns:a16="http://schemas.microsoft.com/office/drawing/2014/main" id="{99049827-0A85-DAEC-53D1-6D1EBA4A4B82}"/>
                </a:ext>
              </a:extLst>
            </p:cNvPr>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82;p26">
              <a:extLst>
                <a:ext uri="{FF2B5EF4-FFF2-40B4-BE49-F238E27FC236}">
                  <a16:creationId xmlns:a16="http://schemas.microsoft.com/office/drawing/2014/main" id="{8A8EBCCD-FA28-02E9-D24A-375FD038BF66}"/>
                </a:ext>
              </a:extLst>
            </p:cNvPr>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85;p26">
              <a:extLst>
                <a:ext uri="{FF2B5EF4-FFF2-40B4-BE49-F238E27FC236}">
                  <a16:creationId xmlns:a16="http://schemas.microsoft.com/office/drawing/2014/main" id="{51623FE5-82C8-FA89-300A-B9464F5DCADD}"/>
                </a:ext>
              </a:extLst>
            </p:cNvPr>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86;p26">
              <a:extLst>
                <a:ext uri="{FF2B5EF4-FFF2-40B4-BE49-F238E27FC236}">
                  <a16:creationId xmlns:a16="http://schemas.microsoft.com/office/drawing/2014/main" id="{FAB964C6-7FD5-742E-2859-38B1D6C2F277}"/>
                </a:ext>
              </a:extLst>
            </p:cNvPr>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87;p26">
              <a:extLst>
                <a:ext uri="{FF2B5EF4-FFF2-40B4-BE49-F238E27FC236}">
                  <a16:creationId xmlns:a16="http://schemas.microsoft.com/office/drawing/2014/main" id="{0EE06912-4A7A-C723-FD2C-FC08216A2F9C}"/>
                </a:ext>
              </a:extLst>
            </p:cNvPr>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88;p26">
              <a:extLst>
                <a:ext uri="{FF2B5EF4-FFF2-40B4-BE49-F238E27FC236}">
                  <a16:creationId xmlns:a16="http://schemas.microsoft.com/office/drawing/2014/main" id="{D67DA50F-225C-CCD9-3D4D-AC484E54A228}"/>
                </a:ext>
              </a:extLst>
            </p:cNvPr>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89;p26">
              <a:extLst>
                <a:ext uri="{FF2B5EF4-FFF2-40B4-BE49-F238E27FC236}">
                  <a16:creationId xmlns:a16="http://schemas.microsoft.com/office/drawing/2014/main" id="{B369DC00-6F10-8003-794F-E9F82AA8D144}"/>
                </a:ext>
              </a:extLst>
            </p:cNvPr>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90;p26">
              <a:extLst>
                <a:ext uri="{FF2B5EF4-FFF2-40B4-BE49-F238E27FC236}">
                  <a16:creationId xmlns:a16="http://schemas.microsoft.com/office/drawing/2014/main" id="{77D7955B-713E-45C7-72A4-9E63862E841E}"/>
                </a:ext>
              </a:extLst>
            </p:cNvPr>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91;p26">
              <a:extLst>
                <a:ext uri="{FF2B5EF4-FFF2-40B4-BE49-F238E27FC236}">
                  <a16:creationId xmlns:a16="http://schemas.microsoft.com/office/drawing/2014/main" id="{815D85AB-1FD8-9149-551A-3E3FC13FFCF8}"/>
                </a:ext>
              </a:extLst>
            </p:cNvPr>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92;p26">
              <a:extLst>
                <a:ext uri="{FF2B5EF4-FFF2-40B4-BE49-F238E27FC236}">
                  <a16:creationId xmlns:a16="http://schemas.microsoft.com/office/drawing/2014/main" id="{989B66D2-BB4D-3D35-1A70-91AF035978EF}"/>
                </a:ext>
              </a:extLst>
            </p:cNvPr>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0;p26">
              <a:extLst>
                <a:ext uri="{FF2B5EF4-FFF2-40B4-BE49-F238E27FC236}">
                  <a16:creationId xmlns:a16="http://schemas.microsoft.com/office/drawing/2014/main" id="{32CAB399-E37C-9D4F-B5A6-289A215CF736}"/>
                </a:ext>
              </a:extLst>
            </p:cNvPr>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2;p26">
              <a:extLst>
                <a:ext uri="{FF2B5EF4-FFF2-40B4-BE49-F238E27FC236}">
                  <a16:creationId xmlns:a16="http://schemas.microsoft.com/office/drawing/2014/main" id="{E1064042-6A06-4230-AF88-837F139839E0}"/>
                </a:ext>
              </a:extLst>
            </p:cNvPr>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9;p26">
              <a:extLst>
                <a:ext uri="{FF2B5EF4-FFF2-40B4-BE49-F238E27FC236}">
                  <a16:creationId xmlns:a16="http://schemas.microsoft.com/office/drawing/2014/main" id="{A88523E6-2A89-B492-C427-37CB6DE7B254}"/>
                </a:ext>
              </a:extLst>
            </p:cNvPr>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11;p26">
              <a:extLst>
                <a:ext uri="{FF2B5EF4-FFF2-40B4-BE49-F238E27FC236}">
                  <a16:creationId xmlns:a16="http://schemas.microsoft.com/office/drawing/2014/main" id="{036BDE0F-CB17-FA20-6945-BF54DB42FD07}"/>
                </a:ext>
              </a:extLst>
            </p:cNvPr>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16;p26">
              <a:extLst>
                <a:ext uri="{FF2B5EF4-FFF2-40B4-BE49-F238E27FC236}">
                  <a16:creationId xmlns:a16="http://schemas.microsoft.com/office/drawing/2014/main" id="{4E9E9396-2111-F69D-94D4-A30E7CF46D1E}"/>
                </a:ext>
              </a:extLst>
            </p:cNvPr>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17;p26">
              <a:extLst>
                <a:ext uri="{FF2B5EF4-FFF2-40B4-BE49-F238E27FC236}">
                  <a16:creationId xmlns:a16="http://schemas.microsoft.com/office/drawing/2014/main" id="{9BED67D9-34FD-E7A6-D961-9A14DD03335C}"/>
                </a:ext>
              </a:extLst>
            </p:cNvPr>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18;p26">
              <a:extLst>
                <a:ext uri="{FF2B5EF4-FFF2-40B4-BE49-F238E27FC236}">
                  <a16:creationId xmlns:a16="http://schemas.microsoft.com/office/drawing/2014/main" id="{C74DC59B-ED03-2E98-FBE6-D3CB2FEDC90C}"/>
                </a:ext>
              </a:extLst>
            </p:cNvPr>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170;p26">
            <a:extLst>
              <a:ext uri="{FF2B5EF4-FFF2-40B4-BE49-F238E27FC236}">
                <a16:creationId xmlns:a16="http://schemas.microsoft.com/office/drawing/2014/main" id="{2FBF2452-AE72-C054-1556-17E2E20DD589}"/>
              </a:ext>
            </a:extLst>
          </p:cNvPr>
          <p:cNvSpPr/>
          <p:nvPr/>
        </p:nvSpPr>
        <p:spPr>
          <a:xfrm>
            <a:off x="10424405" y="4200986"/>
            <a:ext cx="4312835" cy="251835"/>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971046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1"/>
          <p:cNvSpPr txBox="1">
            <a:spLocks noGrp="1"/>
          </p:cNvSpPr>
          <p:nvPr>
            <p:ph type="body" idx="1"/>
          </p:nvPr>
        </p:nvSpPr>
        <p:spPr>
          <a:xfrm>
            <a:off x="720000" y="1246912"/>
            <a:ext cx="7401227" cy="25461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Communication by using Messages and Action</a:t>
            </a:r>
            <a:endParaRPr lang="en-GB" dirty="0"/>
          </a:p>
          <a:p>
            <a:pPr marL="0" lvl="0" indent="0" algn="l" rtl="0">
              <a:spcBef>
                <a:spcPts val="0"/>
              </a:spcBef>
              <a:spcAft>
                <a:spcPts val="0"/>
              </a:spcAft>
              <a:buClr>
                <a:schemeClr val="dk1"/>
              </a:buClr>
              <a:buSzPts val="1100"/>
              <a:buFont typeface="Arial"/>
              <a:buNone/>
            </a:pPr>
            <a:endParaRPr lang="en-GB" dirty="0"/>
          </a:p>
          <a:p>
            <a:pPr marL="457200" lvl="0" indent="-317500" algn="l" rtl="0">
              <a:spcBef>
                <a:spcPts val="0"/>
              </a:spcBef>
              <a:spcAft>
                <a:spcPts val="1200"/>
              </a:spcAft>
              <a:buClr>
                <a:schemeClr val="lt2"/>
              </a:buClr>
              <a:buSzPts val="1400"/>
              <a:buChar char="●"/>
            </a:pPr>
            <a:r>
              <a:rPr lang="en-GB" dirty="0"/>
              <a:t>Goal: a message with position and orientation</a:t>
            </a:r>
          </a:p>
          <a:p>
            <a:pPr marL="457200" lvl="0" indent="-317500" algn="l" rtl="0">
              <a:spcBef>
                <a:spcPts val="0"/>
              </a:spcBef>
              <a:spcAft>
                <a:spcPts val="1200"/>
              </a:spcAft>
              <a:buClr>
                <a:schemeClr val="lt2"/>
              </a:buClr>
              <a:buSzPts val="1400"/>
              <a:buChar char="●"/>
            </a:pPr>
            <a:r>
              <a:rPr lang="en-GB" dirty="0"/>
              <a:t>Feedback: a message with current position-orientation and a message with two lists of cylinders (currently in field of view and largest group ever seen)</a:t>
            </a:r>
          </a:p>
          <a:p>
            <a:pPr marL="457200" lvl="0" indent="-317500" algn="l" rtl="0">
              <a:spcBef>
                <a:spcPts val="0"/>
              </a:spcBef>
              <a:spcAft>
                <a:spcPts val="1200"/>
              </a:spcAft>
              <a:buClr>
                <a:schemeClr val="lt2"/>
              </a:buClr>
              <a:buSzPts val="1400"/>
              <a:buChar char="●"/>
            </a:pPr>
            <a:r>
              <a:rPr lang="en-GB" dirty="0"/>
              <a:t>Result: a message with the two lists content once the final position is reached</a:t>
            </a:r>
          </a:p>
          <a:p>
            <a:pPr marL="0" lvl="0" indent="0" algn="l" rtl="0">
              <a:spcBef>
                <a:spcPts val="0"/>
              </a:spcBef>
              <a:spcAft>
                <a:spcPts val="0"/>
              </a:spcAft>
              <a:buNone/>
            </a:pPr>
            <a:endParaRPr dirty="0"/>
          </a:p>
        </p:txBody>
      </p:sp>
      <p:sp>
        <p:nvSpPr>
          <p:cNvPr id="413" name="Google Shape;413;p31"/>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Client- Server Communication</a:t>
            </a:r>
            <a:endParaRPr dirty="0"/>
          </a:p>
        </p:txBody>
      </p:sp>
      <p:pic>
        <p:nvPicPr>
          <p:cNvPr id="3" name="Immagine 2">
            <a:extLst>
              <a:ext uri="{FF2B5EF4-FFF2-40B4-BE49-F238E27FC236}">
                <a16:creationId xmlns:a16="http://schemas.microsoft.com/office/drawing/2014/main" id="{D900FB6F-9C72-61F8-207B-03F816C62DEC}"/>
              </a:ext>
            </a:extLst>
          </p:cNvPr>
          <p:cNvPicPr>
            <a:picLocks noChangeAspect="1"/>
          </p:cNvPicPr>
          <p:nvPr/>
        </p:nvPicPr>
        <p:blipFill rotWithShape="1">
          <a:blip r:embed="rId3"/>
          <a:srcRect t="31386"/>
          <a:stretch/>
        </p:blipFill>
        <p:spPr>
          <a:xfrm>
            <a:off x="1429173" y="3611361"/>
            <a:ext cx="4780441" cy="1128276"/>
          </a:xfrm>
          <a:prstGeom prst="rect">
            <a:avLst/>
          </a:prstGeom>
        </p:spPr>
      </p:pic>
    </p:spTree>
    <p:extLst>
      <p:ext uri="{BB962C8B-B14F-4D97-AF65-F5344CB8AC3E}">
        <p14:creationId xmlns:p14="http://schemas.microsoft.com/office/powerpoint/2010/main" val="35000617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cxnSp>
        <p:nvCxnSpPr>
          <p:cNvPr id="4" name="Connettore curvo 3">
            <a:extLst>
              <a:ext uri="{FF2B5EF4-FFF2-40B4-BE49-F238E27FC236}">
                <a16:creationId xmlns:a16="http://schemas.microsoft.com/office/drawing/2014/main" id="{5C09DABA-FA58-3830-888A-5F91D0CF1B1B}"/>
              </a:ext>
            </a:extLst>
          </p:cNvPr>
          <p:cNvCxnSpPr>
            <a:cxnSpLocks/>
          </p:cNvCxnSpPr>
          <p:nvPr/>
        </p:nvCxnSpPr>
        <p:spPr>
          <a:xfrm rot="5400000" flipH="1" flipV="1">
            <a:off x="4453201" y="1508400"/>
            <a:ext cx="4680001" cy="3434403"/>
          </a:xfrm>
          <a:prstGeom prst="curvedConnector3">
            <a:avLst>
              <a:gd name="adj1" fmla="val 50000"/>
            </a:avLst>
          </a:prstGeom>
          <a:ln w="174625">
            <a:solidFill>
              <a:srgbClr val="FADFC7"/>
            </a:solidFill>
            <a:tailEnd type="triangle"/>
          </a:ln>
          <a:effectLst>
            <a:outerShdw blurRad="165100" dist="12700" sx="104000" sy="104000" algn="tl" rotWithShape="0">
              <a:prstClr val="black">
                <a:alpha val="29000"/>
              </a:prstClr>
            </a:outerShdw>
          </a:effectLst>
          <a:scene3d>
            <a:camera prst="orthographicFront">
              <a:rot lat="600000" lon="3000000" rev="0"/>
            </a:camera>
            <a:lightRig rig="threePt" dir="t"/>
          </a:scene3d>
        </p:spPr>
        <p:style>
          <a:lnRef idx="3">
            <a:schemeClr val="accent2"/>
          </a:lnRef>
          <a:fillRef idx="0">
            <a:schemeClr val="accent2"/>
          </a:fillRef>
          <a:effectRef idx="2">
            <a:schemeClr val="accent2"/>
          </a:effectRef>
          <a:fontRef idx="minor">
            <a:schemeClr val="tx1"/>
          </a:fontRef>
        </p:style>
      </p:cxnSp>
      <p:sp>
        <p:nvSpPr>
          <p:cNvPr id="412" name="Google Shape;412;p31"/>
          <p:cNvSpPr txBox="1">
            <a:spLocks noGrp="1"/>
          </p:cNvSpPr>
          <p:nvPr>
            <p:ph type="body" idx="1"/>
          </p:nvPr>
        </p:nvSpPr>
        <p:spPr>
          <a:xfrm>
            <a:off x="719999" y="1280368"/>
            <a:ext cx="7313047" cy="3475532"/>
          </a:xfrm>
          <a:prstGeom prst="rect">
            <a:avLst/>
          </a:prstGeom>
        </p:spPr>
        <p:txBody>
          <a:bodyPr spcFirstLastPara="1" wrap="square" lIns="91425" tIns="91425" rIns="91425" bIns="91425" anchor="t" anchorCtr="0">
            <a:noAutofit/>
          </a:bodyPr>
          <a:lstStyle/>
          <a:p>
            <a:pPr marL="139700" indent="0">
              <a:buNone/>
            </a:pPr>
            <a:r>
              <a:rPr lang="en-GB" sz="1300" dirty="0">
                <a:solidFill>
                  <a:srgbClr val="000000"/>
                </a:solidFill>
                <a:effectLst/>
                <a:latin typeface="Poppins" pitchFamily="2" charset="77"/>
                <a:cs typeface="Poppins" pitchFamily="2" charset="77"/>
              </a:rPr>
              <a:t>The </a:t>
            </a:r>
            <a:r>
              <a:rPr lang="en-GB" sz="1300" b="1" dirty="0">
                <a:solidFill>
                  <a:srgbClr val="000000"/>
                </a:solidFill>
                <a:effectLst/>
                <a:latin typeface="Poppins" pitchFamily="2" charset="77"/>
                <a:cs typeface="Poppins" pitchFamily="2" charset="77"/>
              </a:rPr>
              <a:t>Tiago Server </a:t>
            </a:r>
            <a:r>
              <a:rPr lang="en-GB" sz="1300" dirty="0">
                <a:solidFill>
                  <a:srgbClr val="000000"/>
                </a:solidFill>
                <a:effectLst/>
                <a:latin typeface="Poppins" pitchFamily="2" charset="77"/>
                <a:cs typeface="Poppins" pitchFamily="2" charset="77"/>
              </a:rPr>
              <a:t>receive the goal message, take the coordinate and transform it in an object of type </a:t>
            </a:r>
            <a:r>
              <a:rPr lang="en-GB" sz="1300" b="1" dirty="0">
                <a:solidFill>
                  <a:srgbClr val="000000"/>
                </a:solidFill>
                <a:effectLst/>
                <a:latin typeface="Poppins" pitchFamily="2" charset="77"/>
                <a:cs typeface="Poppins" pitchFamily="2" charset="77"/>
              </a:rPr>
              <a:t>tf2::Quaternion.</a:t>
            </a:r>
            <a:endParaRPr lang="en-GB" sz="1300" dirty="0">
              <a:solidFill>
                <a:srgbClr val="000000"/>
              </a:solidFill>
              <a:effectLst/>
              <a:latin typeface="Poppins" pitchFamily="2" charset="77"/>
              <a:cs typeface="Poppins" pitchFamily="2" charset="77"/>
            </a:endParaRPr>
          </a:p>
          <a:p>
            <a:pPr marL="139700" indent="0">
              <a:buNone/>
            </a:pPr>
            <a:endParaRPr sz="1300" dirty="0">
              <a:latin typeface="Poppins" pitchFamily="2" charset="77"/>
              <a:cs typeface="Poppins" pitchFamily="2" charset="77"/>
            </a:endParaRPr>
          </a:p>
          <a:p>
            <a:pPr>
              <a:spcAft>
                <a:spcPts val="600"/>
              </a:spcAft>
              <a:buClr>
                <a:schemeClr val="lt2"/>
              </a:buClr>
            </a:pPr>
            <a:r>
              <a:rPr lang="en-GB" sz="1300" dirty="0">
                <a:solidFill>
                  <a:srgbClr val="000000"/>
                </a:solidFill>
                <a:latin typeface="Poppins" pitchFamily="2" charset="77"/>
                <a:cs typeface="Poppins" pitchFamily="2" charset="77"/>
              </a:rPr>
              <a:t>M</a:t>
            </a:r>
            <a:r>
              <a:rPr lang="en-GB" sz="1300" dirty="0">
                <a:solidFill>
                  <a:srgbClr val="000000"/>
                </a:solidFill>
                <a:effectLst/>
                <a:latin typeface="Poppins" pitchFamily="2" charset="77"/>
                <a:cs typeface="Poppins" pitchFamily="2" charset="77"/>
              </a:rPr>
              <a:t>anage the movement of the robot by forwarding the goal to the navigation stack through the </a:t>
            </a:r>
            <a:r>
              <a:rPr lang="en-GB" sz="1300" b="1" dirty="0">
                <a:solidFill>
                  <a:srgbClr val="000000"/>
                </a:solidFill>
                <a:effectLst/>
                <a:latin typeface="Poppins" pitchFamily="2" charset="77"/>
                <a:cs typeface="Poppins" pitchFamily="2" charset="77"/>
              </a:rPr>
              <a:t>/</a:t>
            </a:r>
            <a:r>
              <a:rPr lang="en-GB" sz="1300" b="1" dirty="0" err="1">
                <a:solidFill>
                  <a:srgbClr val="000000"/>
                </a:solidFill>
                <a:effectLst/>
                <a:latin typeface="Poppins" pitchFamily="2" charset="77"/>
                <a:cs typeface="Poppins" pitchFamily="2" charset="77"/>
              </a:rPr>
              <a:t>move_base</a:t>
            </a:r>
            <a:r>
              <a:rPr lang="en-GB" sz="1300" b="1" dirty="0">
                <a:solidFill>
                  <a:srgbClr val="000000"/>
                </a:solidFill>
                <a:effectLst/>
                <a:latin typeface="Poppins" pitchFamily="2" charset="77"/>
                <a:cs typeface="Poppins" pitchFamily="2" charset="77"/>
              </a:rPr>
              <a:t> </a:t>
            </a:r>
            <a:r>
              <a:rPr lang="en-GB" sz="1300" dirty="0">
                <a:solidFill>
                  <a:srgbClr val="000000"/>
                </a:solidFill>
                <a:effectLst/>
                <a:latin typeface="Poppins" pitchFamily="2" charset="77"/>
                <a:cs typeface="Poppins" pitchFamily="2" charset="77"/>
              </a:rPr>
              <a:t>topic</a:t>
            </a:r>
          </a:p>
          <a:p>
            <a:pPr>
              <a:spcAft>
                <a:spcPts val="600"/>
              </a:spcAft>
              <a:buClr>
                <a:schemeClr val="lt2"/>
              </a:buClr>
            </a:pPr>
            <a:r>
              <a:rPr lang="en-GB" sz="1300" dirty="0">
                <a:effectLst/>
                <a:latin typeface="Poppins" pitchFamily="2" charset="77"/>
                <a:cs typeface="Poppins" pitchFamily="2" charset="77"/>
              </a:rPr>
              <a:t>During </a:t>
            </a:r>
            <a:r>
              <a:rPr lang="en-GB" sz="1300" dirty="0">
                <a:solidFill>
                  <a:srgbClr val="000000"/>
                </a:solidFill>
                <a:effectLst/>
                <a:latin typeface="Poppins" pitchFamily="2" charset="77"/>
                <a:cs typeface="Poppins" pitchFamily="2" charset="77"/>
              </a:rPr>
              <a:t>the movement the robot send back to the </a:t>
            </a:r>
            <a:r>
              <a:rPr lang="en-GB" sz="1300" b="1" dirty="0">
                <a:solidFill>
                  <a:srgbClr val="000000"/>
                </a:solidFill>
                <a:effectLst/>
                <a:latin typeface="Poppins" pitchFamily="2" charset="77"/>
                <a:cs typeface="Poppins" pitchFamily="2" charset="77"/>
              </a:rPr>
              <a:t>Tiago Server </a:t>
            </a:r>
            <a:r>
              <a:rPr lang="en-GB" sz="1300" dirty="0">
                <a:solidFill>
                  <a:srgbClr val="000000"/>
                </a:solidFill>
                <a:effectLst/>
                <a:latin typeface="Poppins" pitchFamily="2" charset="77"/>
                <a:cs typeface="Poppins" pitchFamily="2" charset="77"/>
              </a:rPr>
              <a:t>the information of the current position</a:t>
            </a:r>
          </a:p>
          <a:p>
            <a:pPr>
              <a:spcAft>
                <a:spcPts val="600"/>
              </a:spcAft>
              <a:buClr>
                <a:schemeClr val="lt2"/>
              </a:buClr>
            </a:pPr>
            <a:r>
              <a:rPr lang="en-GB" sz="1300" dirty="0">
                <a:solidFill>
                  <a:srgbClr val="000000"/>
                </a:solidFill>
                <a:effectLst/>
                <a:latin typeface="Poppins" pitchFamily="2" charset="77"/>
                <a:cs typeface="Poppins" pitchFamily="2" charset="77"/>
              </a:rPr>
              <a:t>During the movement of the robot is also scan the environment through the laser scan and return the relevant information through the </a:t>
            </a:r>
            <a:r>
              <a:rPr lang="en-GB" sz="1300" b="1" dirty="0">
                <a:solidFill>
                  <a:srgbClr val="000000"/>
                </a:solidFill>
                <a:effectLst/>
                <a:latin typeface="Poppins" pitchFamily="2" charset="77"/>
                <a:cs typeface="Poppins" pitchFamily="2" charset="77"/>
              </a:rPr>
              <a:t>/</a:t>
            </a:r>
            <a:r>
              <a:rPr lang="en-GB" sz="1300" b="1" dirty="0" err="1">
                <a:solidFill>
                  <a:srgbClr val="000000"/>
                </a:solidFill>
                <a:effectLst/>
                <a:latin typeface="Poppins" pitchFamily="2" charset="77"/>
                <a:cs typeface="Poppins" pitchFamily="2" charset="77"/>
              </a:rPr>
              <a:t>move_base</a:t>
            </a:r>
            <a:r>
              <a:rPr lang="en-GB" sz="1300" b="1" dirty="0">
                <a:solidFill>
                  <a:srgbClr val="000000"/>
                </a:solidFill>
                <a:effectLst/>
                <a:latin typeface="Poppins" pitchFamily="2" charset="77"/>
                <a:cs typeface="Poppins" pitchFamily="2" charset="77"/>
              </a:rPr>
              <a:t>/feedback</a:t>
            </a:r>
            <a:r>
              <a:rPr lang="en-GB" sz="1300" dirty="0">
                <a:solidFill>
                  <a:srgbClr val="000000"/>
                </a:solidFill>
                <a:effectLst/>
                <a:latin typeface="Poppins" pitchFamily="2" charset="77"/>
                <a:cs typeface="Poppins" pitchFamily="2" charset="77"/>
              </a:rPr>
              <a:t> topic</a:t>
            </a:r>
            <a:endParaRPr lang="en-GB" sz="800" dirty="0">
              <a:solidFill>
                <a:srgbClr val="000000"/>
              </a:solidFill>
              <a:effectLst/>
              <a:latin typeface="Poppins" pitchFamily="2" charset="77"/>
              <a:cs typeface="Poppins" pitchFamily="2" charset="77"/>
            </a:endParaRPr>
          </a:p>
          <a:p>
            <a:pPr lvl="1">
              <a:spcAft>
                <a:spcPts val="600"/>
              </a:spcAft>
              <a:buClr>
                <a:schemeClr val="lt2"/>
              </a:buClr>
            </a:pPr>
            <a:r>
              <a:rPr lang="en-GB" sz="1300" dirty="0">
                <a:solidFill>
                  <a:srgbClr val="000000"/>
                </a:solidFill>
                <a:latin typeface="Poppins" pitchFamily="2" charset="77"/>
                <a:cs typeface="Poppins" pitchFamily="2" charset="77"/>
              </a:rPr>
              <a:t>N</a:t>
            </a:r>
            <a:r>
              <a:rPr lang="en-GB" sz="1300" dirty="0">
                <a:solidFill>
                  <a:srgbClr val="000000"/>
                </a:solidFill>
                <a:effectLst/>
                <a:latin typeface="Poppins" pitchFamily="2" charset="77"/>
                <a:cs typeface="Poppins" pitchFamily="2" charset="77"/>
              </a:rPr>
              <a:t>umber of cylinder that the robot is currently seen</a:t>
            </a:r>
          </a:p>
          <a:p>
            <a:pPr lvl="1">
              <a:spcAft>
                <a:spcPts val="600"/>
              </a:spcAft>
              <a:buClr>
                <a:schemeClr val="lt2"/>
              </a:buClr>
            </a:pPr>
            <a:r>
              <a:rPr lang="en-GB" sz="1300" dirty="0">
                <a:solidFill>
                  <a:srgbClr val="000000"/>
                </a:solidFill>
                <a:latin typeface="Poppins" pitchFamily="2" charset="77"/>
                <a:cs typeface="Poppins" pitchFamily="2" charset="77"/>
              </a:rPr>
              <a:t>C</a:t>
            </a:r>
            <a:r>
              <a:rPr lang="en-GB" sz="1300" dirty="0">
                <a:solidFill>
                  <a:srgbClr val="000000"/>
                </a:solidFill>
                <a:effectLst/>
                <a:latin typeface="Poppins" pitchFamily="2" charset="77"/>
                <a:cs typeface="Poppins" pitchFamily="2" charset="77"/>
              </a:rPr>
              <a:t>oordinates of the cylinder that appear on the robot’s radar</a:t>
            </a:r>
          </a:p>
          <a:p>
            <a:pPr lvl="1">
              <a:spcAft>
                <a:spcPts val="600"/>
              </a:spcAft>
              <a:buClr>
                <a:schemeClr val="lt2"/>
              </a:buClr>
            </a:pPr>
            <a:r>
              <a:rPr lang="en-GB" sz="1300" dirty="0">
                <a:solidFill>
                  <a:srgbClr val="000000"/>
                </a:solidFill>
                <a:effectLst/>
                <a:latin typeface="Poppins" pitchFamily="2" charset="77"/>
                <a:cs typeface="Poppins" pitchFamily="2" charset="77"/>
              </a:rPr>
              <a:t>Max number of cylinders that the robot have seen</a:t>
            </a:r>
          </a:p>
          <a:p>
            <a:pPr lvl="1">
              <a:spcAft>
                <a:spcPts val="600"/>
              </a:spcAft>
              <a:buClr>
                <a:schemeClr val="lt2"/>
              </a:buClr>
            </a:pPr>
            <a:endParaRPr lang="en-GB" dirty="0">
              <a:solidFill>
                <a:srgbClr val="000000"/>
              </a:solidFill>
              <a:effectLst/>
              <a:latin typeface="Helvetica Neue" panose="02000503000000020004" pitchFamily="2" charset="0"/>
            </a:endParaRPr>
          </a:p>
        </p:txBody>
      </p:sp>
      <p:sp>
        <p:nvSpPr>
          <p:cNvPr id="413" name="Google Shape;413;p31"/>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Movement</a:t>
            </a:r>
            <a:endParaRPr dirty="0"/>
          </a:p>
        </p:txBody>
      </p:sp>
    </p:spTree>
    <p:extLst>
      <p:ext uri="{BB962C8B-B14F-4D97-AF65-F5344CB8AC3E}">
        <p14:creationId xmlns:p14="http://schemas.microsoft.com/office/powerpoint/2010/main" val="1756722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1"/>
          <p:cNvSpPr txBox="1">
            <a:spLocks noGrp="1"/>
          </p:cNvSpPr>
          <p:nvPr>
            <p:ph type="body" idx="1"/>
          </p:nvPr>
        </p:nvSpPr>
        <p:spPr>
          <a:xfrm>
            <a:off x="668565" y="1349694"/>
            <a:ext cx="5250900" cy="326386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Detection based on laser scanner signal processing</a:t>
            </a:r>
          </a:p>
          <a:p>
            <a:pPr marL="0" lvl="0" indent="0" algn="l" rtl="0">
              <a:spcBef>
                <a:spcPts val="0"/>
              </a:spcBef>
              <a:spcAft>
                <a:spcPts val="0"/>
              </a:spcAft>
              <a:buClr>
                <a:schemeClr val="dk1"/>
              </a:buClr>
              <a:buSzPts val="1100"/>
              <a:buFont typeface="Arial"/>
              <a:buNone/>
            </a:pPr>
            <a:endParaRPr dirty="0"/>
          </a:p>
          <a:p>
            <a:pPr marL="457200" lvl="0" indent="-317500" algn="l" rtl="0">
              <a:spcBef>
                <a:spcPts val="0"/>
              </a:spcBef>
              <a:spcAft>
                <a:spcPts val="0"/>
              </a:spcAft>
              <a:buClr>
                <a:schemeClr val="lt2"/>
              </a:buClr>
              <a:buSzPts val="1400"/>
              <a:buChar char="●"/>
            </a:pPr>
            <a:r>
              <a:rPr lang="en-US" dirty="0"/>
              <a:t>Split laser scan result if distance point is over a defined threshold generating a </a:t>
            </a:r>
            <a:r>
              <a:rPr lang="en-US" b="1" dirty="0"/>
              <a:t>sequence of profiles</a:t>
            </a:r>
            <a:endParaRPr b="1" dirty="0"/>
          </a:p>
          <a:p>
            <a:pPr marL="457200" lvl="0" indent="-317500" algn="l" rtl="0">
              <a:spcBef>
                <a:spcPts val="0"/>
              </a:spcBef>
              <a:spcAft>
                <a:spcPts val="0"/>
              </a:spcAft>
              <a:buClr>
                <a:schemeClr val="lt2"/>
              </a:buClr>
              <a:buSzPts val="1400"/>
              <a:buChar char="●"/>
            </a:pPr>
            <a:r>
              <a:rPr lang="en-US" dirty="0"/>
              <a:t>Process each profile computing size and distance</a:t>
            </a:r>
            <a:endParaRPr dirty="0"/>
          </a:p>
          <a:p>
            <a:pPr marL="457200" lvl="0" indent="-317500" algn="l" rtl="0">
              <a:spcBef>
                <a:spcPts val="0"/>
              </a:spcBef>
              <a:spcAft>
                <a:spcPts val="0"/>
              </a:spcAft>
              <a:buClr>
                <a:schemeClr val="lt2"/>
              </a:buClr>
              <a:buSzPts val="1400"/>
              <a:buChar char="●"/>
            </a:pPr>
            <a:r>
              <a:rPr lang="en-US" dirty="0"/>
              <a:t>Use size and shape criteria to </a:t>
            </a:r>
            <a:r>
              <a:rPr lang="en-US" b="1" dirty="0"/>
              <a:t>filter</a:t>
            </a:r>
            <a:r>
              <a:rPr lang="en-US" dirty="0"/>
              <a:t> only cylinder objects </a:t>
            </a:r>
          </a:p>
          <a:p>
            <a:pPr marL="457200" lvl="0" indent="-317500" algn="l" rtl="0">
              <a:spcBef>
                <a:spcPts val="0"/>
              </a:spcBef>
              <a:spcAft>
                <a:spcPts val="0"/>
              </a:spcAft>
              <a:buClr>
                <a:schemeClr val="lt2"/>
              </a:buClr>
              <a:buSzPts val="1400"/>
              <a:buChar char="●"/>
            </a:pPr>
            <a:r>
              <a:rPr lang="en-US" dirty="0"/>
              <a:t>Compute absolute position of the cylinder estimating center and size</a:t>
            </a:r>
          </a:p>
          <a:p>
            <a:pPr marL="457200" lvl="0" indent="-317500" algn="l" rtl="0">
              <a:spcBef>
                <a:spcPts val="0"/>
              </a:spcBef>
              <a:spcAft>
                <a:spcPts val="0"/>
              </a:spcAft>
              <a:buClr>
                <a:schemeClr val="lt2"/>
              </a:buClr>
              <a:buSzPts val="1400"/>
              <a:buChar char="●"/>
            </a:pPr>
            <a:endParaRPr lang="en-US" dirty="0"/>
          </a:p>
          <a:p>
            <a:pPr marL="139700" lvl="0" indent="0" algn="l" rtl="0">
              <a:spcBef>
                <a:spcPts val="0"/>
              </a:spcBef>
              <a:spcAft>
                <a:spcPts val="0"/>
              </a:spcAft>
              <a:buClr>
                <a:schemeClr val="lt2"/>
              </a:buClr>
              <a:buSzPts val="1400"/>
              <a:buNone/>
            </a:pPr>
            <a:r>
              <a:rPr lang="en-US" dirty="0"/>
              <a:t>For the detection we reused the Polar/Cartesian point system used in Ex4, good for code reuse but completely useless for 2</a:t>
            </a:r>
            <a:r>
              <a:rPr lang="en-US" baseline="30000" dirty="0"/>
              <a:t>nd</a:t>
            </a:r>
            <a:r>
              <a:rPr lang="en-US" dirty="0"/>
              <a:t> Assignment. </a:t>
            </a:r>
            <a:endParaRPr dirty="0"/>
          </a:p>
          <a:p>
            <a:pPr marL="0" lvl="0" indent="0" algn="l" rtl="0">
              <a:spcBef>
                <a:spcPts val="0"/>
              </a:spcBef>
              <a:spcAft>
                <a:spcPts val="0"/>
              </a:spcAft>
              <a:buNone/>
            </a:pPr>
            <a:endParaRPr lang="en" dirty="0"/>
          </a:p>
          <a:p>
            <a:pPr marL="0" lvl="0" indent="0" algn="l" rtl="0">
              <a:spcBef>
                <a:spcPts val="0"/>
              </a:spcBef>
              <a:spcAft>
                <a:spcPts val="0"/>
              </a:spcAft>
              <a:buNone/>
            </a:pPr>
            <a:endParaRPr dirty="0"/>
          </a:p>
        </p:txBody>
      </p:sp>
      <p:sp>
        <p:nvSpPr>
          <p:cNvPr id="413" name="Google Shape;413;p31"/>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Detection</a:t>
            </a:r>
            <a:endParaRPr dirty="0"/>
          </a:p>
        </p:txBody>
      </p:sp>
      <p:grpSp>
        <p:nvGrpSpPr>
          <p:cNvPr id="2" name="Google Shape;168;p26">
            <a:extLst>
              <a:ext uri="{FF2B5EF4-FFF2-40B4-BE49-F238E27FC236}">
                <a16:creationId xmlns:a16="http://schemas.microsoft.com/office/drawing/2014/main" id="{53A0397E-DDC7-E30C-A095-6F3F62838FD6}"/>
              </a:ext>
            </a:extLst>
          </p:cNvPr>
          <p:cNvGrpSpPr/>
          <p:nvPr/>
        </p:nvGrpSpPr>
        <p:grpSpPr>
          <a:xfrm rot="19818561">
            <a:off x="10171415" y="-607815"/>
            <a:ext cx="4063227" cy="3915020"/>
            <a:chOff x="4423806" y="1052190"/>
            <a:chExt cx="3324716" cy="3203445"/>
          </a:xfrm>
        </p:grpSpPr>
        <p:sp>
          <p:nvSpPr>
            <p:cNvPr id="3" name="Google Shape;171;p26">
              <a:extLst>
                <a:ext uri="{FF2B5EF4-FFF2-40B4-BE49-F238E27FC236}">
                  <a16:creationId xmlns:a16="http://schemas.microsoft.com/office/drawing/2014/main" id="{038E721E-5373-8385-444B-4ED8C4CC69B6}"/>
                </a:ext>
              </a:extLst>
            </p:cNvPr>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72;p26">
              <a:extLst>
                <a:ext uri="{FF2B5EF4-FFF2-40B4-BE49-F238E27FC236}">
                  <a16:creationId xmlns:a16="http://schemas.microsoft.com/office/drawing/2014/main" id="{96A61BA1-552E-1A68-B17F-7B9429B2C312}"/>
                </a:ext>
              </a:extLst>
            </p:cNvPr>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73;p26">
              <a:extLst>
                <a:ext uri="{FF2B5EF4-FFF2-40B4-BE49-F238E27FC236}">
                  <a16:creationId xmlns:a16="http://schemas.microsoft.com/office/drawing/2014/main" id="{83D61920-83E7-DF6D-3F1B-654719F54317}"/>
                </a:ext>
              </a:extLst>
            </p:cNvPr>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74;p26">
              <a:extLst>
                <a:ext uri="{FF2B5EF4-FFF2-40B4-BE49-F238E27FC236}">
                  <a16:creationId xmlns:a16="http://schemas.microsoft.com/office/drawing/2014/main" id="{98FC98D2-6D9D-4DA5-FB65-DC045262A032}"/>
                </a:ext>
              </a:extLst>
            </p:cNvPr>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5;p26">
              <a:extLst>
                <a:ext uri="{FF2B5EF4-FFF2-40B4-BE49-F238E27FC236}">
                  <a16:creationId xmlns:a16="http://schemas.microsoft.com/office/drawing/2014/main" id="{768EBC57-1EA8-3539-73E8-C0BFFCB87262}"/>
                </a:ext>
              </a:extLst>
            </p:cNvPr>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6;p26">
              <a:extLst>
                <a:ext uri="{FF2B5EF4-FFF2-40B4-BE49-F238E27FC236}">
                  <a16:creationId xmlns:a16="http://schemas.microsoft.com/office/drawing/2014/main" id="{8EFAD14E-EC42-62B8-0AAC-CD8B4A2051D2}"/>
                </a:ext>
              </a:extLst>
            </p:cNvPr>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7;p26">
              <a:extLst>
                <a:ext uri="{FF2B5EF4-FFF2-40B4-BE49-F238E27FC236}">
                  <a16:creationId xmlns:a16="http://schemas.microsoft.com/office/drawing/2014/main" id="{3B8BA3B3-0CD1-523E-99A9-4B1CC76F0519}"/>
                </a:ext>
              </a:extLst>
            </p:cNvPr>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8;p26">
              <a:extLst>
                <a:ext uri="{FF2B5EF4-FFF2-40B4-BE49-F238E27FC236}">
                  <a16:creationId xmlns:a16="http://schemas.microsoft.com/office/drawing/2014/main" id="{0E15298D-7E4F-58F2-61D2-DDD00BEA3880}"/>
                </a:ext>
              </a:extLst>
            </p:cNvPr>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9;p26">
              <a:extLst>
                <a:ext uri="{FF2B5EF4-FFF2-40B4-BE49-F238E27FC236}">
                  <a16:creationId xmlns:a16="http://schemas.microsoft.com/office/drawing/2014/main" id="{20A26B00-50B9-1953-DCA5-1D0A971EBA6E}"/>
                </a:ext>
              </a:extLst>
            </p:cNvPr>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80;p26">
              <a:extLst>
                <a:ext uri="{FF2B5EF4-FFF2-40B4-BE49-F238E27FC236}">
                  <a16:creationId xmlns:a16="http://schemas.microsoft.com/office/drawing/2014/main" id="{DC531982-9B96-8E1F-86BA-6223C6F59B94}"/>
                </a:ext>
              </a:extLst>
            </p:cNvPr>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1;p26">
              <a:extLst>
                <a:ext uri="{FF2B5EF4-FFF2-40B4-BE49-F238E27FC236}">
                  <a16:creationId xmlns:a16="http://schemas.microsoft.com/office/drawing/2014/main" id="{F5D9F74D-39D3-7127-D3D5-91DA8BBA41EE}"/>
                </a:ext>
              </a:extLst>
            </p:cNvPr>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2;p26">
              <a:extLst>
                <a:ext uri="{FF2B5EF4-FFF2-40B4-BE49-F238E27FC236}">
                  <a16:creationId xmlns:a16="http://schemas.microsoft.com/office/drawing/2014/main" id="{BABF5F4B-9F5E-BB08-CC8A-4E03CB0A1524}"/>
                </a:ext>
              </a:extLst>
            </p:cNvPr>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5;p26">
              <a:extLst>
                <a:ext uri="{FF2B5EF4-FFF2-40B4-BE49-F238E27FC236}">
                  <a16:creationId xmlns:a16="http://schemas.microsoft.com/office/drawing/2014/main" id="{AC80306B-1CA6-C121-A1C6-FD033A61E8DC}"/>
                </a:ext>
              </a:extLst>
            </p:cNvPr>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6;p26">
              <a:extLst>
                <a:ext uri="{FF2B5EF4-FFF2-40B4-BE49-F238E27FC236}">
                  <a16:creationId xmlns:a16="http://schemas.microsoft.com/office/drawing/2014/main" id="{BDEFBFB9-30CE-782D-EA50-0BC3D7946C93}"/>
                </a:ext>
              </a:extLst>
            </p:cNvPr>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7;p26">
              <a:extLst>
                <a:ext uri="{FF2B5EF4-FFF2-40B4-BE49-F238E27FC236}">
                  <a16:creationId xmlns:a16="http://schemas.microsoft.com/office/drawing/2014/main" id="{568BC753-335A-AFC8-915B-3DED823E50A0}"/>
                </a:ext>
              </a:extLst>
            </p:cNvPr>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8;p26">
              <a:extLst>
                <a:ext uri="{FF2B5EF4-FFF2-40B4-BE49-F238E27FC236}">
                  <a16:creationId xmlns:a16="http://schemas.microsoft.com/office/drawing/2014/main" id="{1F96B441-26A8-8731-DBAE-95FD8D1E1706}"/>
                </a:ext>
              </a:extLst>
            </p:cNvPr>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9;p26">
              <a:extLst>
                <a:ext uri="{FF2B5EF4-FFF2-40B4-BE49-F238E27FC236}">
                  <a16:creationId xmlns:a16="http://schemas.microsoft.com/office/drawing/2014/main" id="{010BBB2F-3DFC-AABF-F208-056F3ADDCC26}"/>
                </a:ext>
              </a:extLst>
            </p:cNvPr>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0;p26">
              <a:extLst>
                <a:ext uri="{FF2B5EF4-FFF2-40B4-BE49-F238E27FC236}">
                  <a16:creationId xmlns:a16="http://schemas.microsoft.com/office/drawing/2014/main" id="{2632DE9B-CF77-0C50-9AEF-5C2389D06963}"/>
                </a:ext>
              </a:extLst>
            </p:cNvPr>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1;p26">
              <a:extLst>
                <a:ext uri="{FF2B5EF4-FFF2-40B4-BE49-F238E27FC236}">
                  <a16:creationId xmlns:a16="http://schemas.microsoft.com/office/drawing/2014/main" id="{CFB4983A-C92B-9CB8-9B5B-7CA68B92AEA2}"/>
                </a:ext>
              </a:extLst>
            </p:cNvPr>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2;p26">
              <a:extLst>
                <a:ext uri="{FF2B5EF4-FFF2-40B4-BE49-F238E27FC236}">
                  <a16:creationId xmlns:a16="http://schemas.microsoft.com/office/drawing/2014/main" id="{147B67B9-8A36-6856-AC8F-EA28E09541BC}"/>
                </a:ext>
              </a:extLst>
            </p:cNvPr>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0;p26">
              <a:extLst>
                <a:ext uri="{FF2B5EF4-FFF2-40B4-BE49-F238E27FC236}">
                  <a16:creationId xmlns:a16="http://schemas.microsoft.com/office/drawing/2014/main" id="{CE15B038-054E-A923-CCFA-21C545006C3A}"/>
                </a:ext>
              </a:extLst>
            </p:cNvPr>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2;p26">
              <a:extLst>
                <a:ext uri="{FF2B5EF4-FFF2-40B4-BE49-F238E27FC236}">
                  <a16:creationId xmlns:a16="http://schemas.microsoft.com/office/drawing/2014/main" id="{3A161546-BFAC-C5F5-27F7-E643889376CA}"/>
                </a:ext>
              </a:extLst>
            </p:cNvPr>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09;p26">
              <a:extLst>
                <a:ext uri="{FF2B5EF4-FFF2-40B4-BE49-F238E27FC236}">
                  <a16:creationId xmlns:a16="http://schemas.microsoft.com/office/drawing/2014/main" id="{AFE7EF2F-FBC7-68D3-23B8-E8A8DC27BDE8}"/>
                </a:ext>
              </a:extLst>
            </p:cNvPr>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1;p26">
              <a:extLst>
                <a:ext uri="{FF2B5EF4-FFF2-40B4-BE49-F238E27FC236}">
                  <a16:creationId xmlns:a16="http://schemas.microsoft.com/office/drawing/2014/main" id="{336CF6BA-DFAA-D4AA-4A8F-DE5662250267}"/>
                </a:ext>
              </a:extLst>
            </p:cNvPr>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6;p26">
              <a:extLst>
                <a:ext uri="{FF2B5EF4-FFF2-40B4-BE49-F238E27FC236}">
                  <a16:creationId xmlns:a16="http://schemas.microsoft.com/office/drawing/2014/main" id="{EC4A188E-4997-450F-ED88-E631502E2919}"/>
                </a:ext>
              </a:extLst>
            </p:cNvPr>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7;p26">
              <a:extLst>
                <a:ext uri="{FF2B5EF4-FFF2-40B4-BE49-F238E27FC236}">
                  <a16:creationId xmlns:a16="http://schemas.microsoft.com/office/drawing/2014/main" id="{A920E413-BB4E-342A-6298-5FC0A132B4FF}"/>
                </a:ext>
              </a:extLst>
            </p:cNvPr>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8;p26">
              <a:extLst>
                <a:ext uri="{FF2B5EF4-FFF2-40B4-BE49-F238E27FC236}">
                  <a16:creationId xmlns:a16="http://schemas.microsoft.com/office/drawing/2014/main" id="{D3091DB6-6AA7-F371-B9B2-C9BFF3B96056}"/>
                </a:ext>
              </a:extLst>
            </p:cNvPr>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170;p26">
            <a:extLst>
              <a:ext uri="{FF2B5EF4-FFF2-40B4-BE49-F238E27FC236}">
                <a16:creationId xmlns:a16="http://schemas.microsoft.com/office/drawing/2014/main" id="{B07CDB83-AA65-238D-6C29-7F461AF88CBA}"/>
              </a:ext>
            </a:extLst>
          </p:cNvPr>
          <p:cNvSpPr/>
          <p:nvPr/>
        </p:nvSpPr>
        <p:spPr>
          <a:xfrm>
            <a:off x="9533452" y="4108710"/>
            <a:ext cx="4312835" cy="251835"/>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32" name="Immagine 31">
            <a:extLst>
              <a:ext uri="{FF2B5EF4-FFF2-40B4-BE49-F238E27FC236}">
                <a16:creationId xmlns:a16="http://schemas.microsoft.com/office/drawing/2014/main" id="{1B883FC3-6E5D-EE1B-936B-FA0108BA8575}"/>
              </a:ext>
            </a:extLst>
          </p:cNvPr>
          <p:cNvPicPr>
            <a:picLocks noChangeAspect="1"/>
          </p:cNvPicPr>
          <p:nvPr/>
        </p:nvPicPr>
        <p:blipFill rotWithShape="1">
          <a:blip r:embed="rId3"/>
          <a:srcRect l="27699" t="15623" r="18686" b="11246"/>
          <a:stretch/>
        </p:blipFill>
        <p:spPr>
          <a:xfrm>
            <a:off x="6090619" y="1490342"/>
            <a:ext cx="2840181" cy="2618368"/>
          </a:xfrm>
          <a:prstGeom prst="rect">
            <a:avLst/>
          </a:prstGeom>
        </p:spPr>
      </p:pic>
    </p:spTree>
    <p:extLst>
      <p:ext uri="{BB962C8B-B14F-4D97-AF65-F5344CB8AC3E}">
        <p14:creationId xmlns:p14="http://schemas.microsoft.com/office/powerpoint/2010/main" val="3985961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grpSp>
        <p:nvGrpSpPr>
          <p:cNvPr id="168" name="Google Shape;168;p26"/>
          <p:cNvGrpSpPr/>
          <p:nvPr/>
        </p:nvGrpSpPr>
        <p:grpSpPr>
          <a:xfrm rot="19818561">
            <a:off x="7428214" y="-369391"/>
            <a:ext cx="4063227" cy="3915020"/>
            <a:chOff x="4423806" y="1052190"/>
            <a:chExt cx="3324716" cy="3203445"/>
          </a:xfrm>
        </p:grpSpPr>
        <p:sp>
          <p:nvSpPr>
            <p:cNvPr id="171" name="Google Shape;171;p26"/>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26"/>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170;p26">
            <a:extLst>
              <a:ext uri="{FF2B5EF4-FFF2-40B4-BE49-F238E27FC236}">
                <a16:creationId xmlns:a16="http://schemas.microsoft.com/office/drawing/2014/main" id="{57CDBBF7-F7CD-203A-960E-A36B085DCEAF}"/>
              </a:ext>
            </a:extLst>
          </p:cNvPr>
          <p:cNvSpPr/>
          <p:nvPr/>
        </p:nvSpPr>
        <p:spPr>
          <a:xfrm>
            <a:off x="6790251" y="4347134"/>
            <a:ext cx="4312835" cy="251835"/>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222;p26">
            <a:extLst>
              <a:ext uri="{FF2B5EF4-FFF2-40B4-BE49-F238E27FC236}">
                <a16:creationId xmlns:a16="http://schemas.microsoft.com/office/drawing/2014/main" id="{AC4008D7-2408-FA3A-DFD8-0F307D1FE4DE}"/>
              </a:ext>
            </a:extLst>
          </p:cNvPr>
          <p:cNvSpPr/>
          <p:nvPr/>
        </p:nvSpPr>
        <p:spPr>
          <a:xfrm>
            <a:off x="577732" y="2575975"/>
            <a:ext cx="6138028" cy="385263"/>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23;p26">
            <a:extLst>
              <a:ext uri="{FF2B5EF4-FFF2-40B4-BE49-F238E27FC236}">
                <a16:creationId xmlns:a16="http://schemas.microsoft.com/office/drawing/2014/main" id="{2ECBD4B0-E568-9958-50E5-BCE1509B0E2C}"/>
              </a:ext>
            </a:extLst>
          </p:cNvPr>
          <p:cNvSpPr txBox="1">
            <a:spLocks/>
          </p:cNvSpPr>
          <p:nvPr/>
        </p:nvSpPr>
        <p:spPr>
          <a:xfrm>
            <a:off x="623444" y="1735600"/>
            <a:ext cx="5971196" cy="122563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000"/>
              <a:buFont typeface="Poppins Black"/>
              <a:buNone/>
              <a:defRPr sz="5000" b="0" i="0" u="none" strike="noStrike" cap="none">
                <a:solidFill>
                  <a:schemeClr val="dk1"/>
                </a:solidFill>
                <a:latin typeface="Poppins Black"/>
                <a:ea typeface="Poppins Black"/>
                <a:cs typeface="Poppins Black"/>
                <a:sym typeface="Poppins Black"/>
              </a:defRPr>
            </a:lvl1pPr>
            <a:lvl2pPr marR="0" lvl="1" algn="l" rtl="0">
              <a:lnSpc>
                <a:spcPct val="100000"/>
              </a:lnSpc>
              <a:spcBef>
                <a:spcPts val="0"/>
              </a:spcBef>
              <a:spcAft>
                <a:spcPts val="0"/>
              </a:spcAft>
              <a:buClr>
                <a:schemeClr val="dk1"/>
              </a:buClr>
              <a:buSzPts val="5200"/>
              <a:buFont typeface="Poppins Black"/>
              <a:buNone/>
              <a:defRPr sz="5200" b="0" i="0" u="none" strike="noStrike" cap="none">
                <a:solidFill>
                  <a:schemeClr val="dk1"/>
                </a:solidFill>
                <a:latin typeface="Poppins Black"/>
                <a:ea typeface="Poppins Black"/>
                <a:cs typeface="Poppins Black"/>
                <a:sym typeface="Poppins Black"/>
              </a:defRPr>
            </a:lvl2pPr>
            <a:lvl3pPr marR="0" lvl="2" algn="l" rtl="0">
              <a:lnSpc>
                <a:spcPct val="100000"/>
              </a:lnSpc>
              <a:spcBef>
                <a:spcPts val="0"/>
              </a:spcBef>
              <a:spcAft>
                <a:spcPts val="0"/>
              </a:spcAft>
              <a:buClr>
                <a:schemeClr val="dk1"/>
              </a:buClr>
              <a:buSzPts val="5200"/>
              <a:buFont typeface="Poppins Black"/>
              <a:buNone/>
              <a:defRPr sz="5200" b="0" i="0" u="none" strike="noStrike" cap="none">
                <a:solidFill>
                  <a:schemeClr val="dk1"/>
                </a:solidFill>
                <a:latin typeface="Poppins Black"/>
                <a:ea typeface="Poppins Black"/>
                <a:cs typeface="Poppins Black"/>
                <a:sym typeface="Poppins Black"/>
              </a:defRPr>
            </a:lvl3pPr>
            <a:lvl4pPr marR="0" lvl="3" algn="l" rtl="0">
              <a:lnSpc>
                <a:spcPct val="100000"/>
              </a:lnSpc>
              <a:spcBef>
                <a:spcPts val="0"/>
              </a:spcBef>
              <a:spcAft>
                <a:spcPts val="0"/>
              </a:spcAft>
              <a:buClr>
                <a:schemeClr val="dk1"/>
              </a:buClr>
              <a:buSzPts val="5200"/>
              <a:buFont typeface="Poppins Black"/>
              <a:buNone/>
              <a:defRPr sz="5200" b="0" i="0" u="none" strike="noStrike" cap="none">
                <a:solidFill>
                  <a:schemeClr val="dk1"/>
                </a:solidFill>
                <a:latin typeface="Poppins Black"/>
                <a:ea typeface="Poppins Black"/>
                <a:cs typeface="Poppins Black"/>
                <a:sym typeface="Poppins Black"/>
              </a:defRPr>
            </a:lvl4pPr>
            <a:lvl5pPr marR="0" lvl="4" algn="l" rtl="0">
              <a:lnSpc>
                <a:spcPct val="100000"/>
              </a:lnSpc>
              <a:spcBef>
                <a:spcPts val="0"/>
              </a:spcBef>
              <a:spcAft>
                <a:spcPts val="0"/>
              </a:spcAft>
              <a:buClr>
                <a:schemeClr val="dk1"/>
              </a:buClr>
              <a:buSzPts val="5200"/>
              <a:buFont typeface="Poppins Black"/>
              <a:buNone/>
              <a:defRPr sz="5200" b="0" i="0" u="none" strike="noStrike" cap="none">
                <a:solidFill>
                  <a:schemeClr val="dk1"/>
                </a:solidFill>
                <a:latin typeface="Poppins Black"/>
                <a:ea typeface="Poppins Black"/>
                <a:cs typeface="Poppins Black"/>
                <a:sym typeface="Poppins Black"/>
              </a:defRPr>
            </a:lvl5pPr>
            <a:lvl6pPr marR="0" lvl="5" algn="l" rtl="0">
              <a:lnSpc>
                <a:spcPct val="100000"/>
              </a:lnSpc>
              <a:spcBef>
                <a:spcPts val="0"/>
              </a:spcBef>
              <a:spcAft>
                <a:spcPts val="0"/>
              </a:spcAft>
              <a:buClr>
                <a:schemeClr val="dk1"/>
              </a:buClr>
              <a:buSzPts val="5200"/>
              <a:buFont typeface="Poppins Black"/>
              <a:buNone/>
              <a:defRPr sz="5200" b="0" i="0" u="none" strike="noStrike" cap="none">
                <a:solidFill>
                  <a:schemeClr val="dk1"/>
                </a:solidFill>
                <a:latin typeface="Poppins Black"/>
                <a:ea typeface="Poppins Black"/>
                <a:cs typeface="Poppins Black"/>
                <a:sym typeface="Poppins Black"/>
              </a:defRPr>
            </a:lvl6pPr>
            <a:lvl7pPr marR="0" lvl="6" algn="l" rtl="0">
              <a:lnSpc>
                <a:spcPct val="100000"/>
              </a:lnSpc>
              <a:spcBef>
                <a:spcPts val="0"/>
              </a:spcBef>
              <a:spcAft>
                <a:spcPts val="0"/>
              </a:spcAft>
              <a:buClr>
                <a:schemeClr val="dk1"/>
              </a:buClr>
              <a:buSzPts val="5200"/>
              <a:buFont typeface="Poppins Black"/>
              <a:buNone/>
              <a:defRPr sz="5200" b="0" i="0" u="none" strike="noStrike" cap="none">
                <a:solidFill>
                  <a:schemeClr val="dk1"/>
                </a:solidFill>
                <a:latin typeface="Poppins Black"/>
                <a:ea typeface="Poppins Black"/>
                <a:cs typeface="Poppins Black"/>
                <a:sym typeface="Poppins Black"/>
              </a:defRPr>
            </a:lvl7pPr>
            <a:lvl8pPr marR="0" lvl="7" algn="l" rtl="0">
              <a:lnSpc>
                <a:spcPct val="100000"/>
              </a:lnSpc>
              <a:spcBef>
                <a:spcPts val="0"/>
              </a:spcBef>
              <a:spcAft>
                <a:spcPts val="0"/>
              </a:spcAft>
              <a:buClr>
                <a:schemeClr val="dk1"/>
              </a:buClr>
              <a:buSzPts val="5200"/>
              <a:buFont typeface="Poppins Black"/>
              <a:buNone/>
              <a:defRPr sz="5200" b="0" i="0" u="none" strike="noStrike" cap="none">
                <a:solidFill>
                  <a:schemeClr val="dk1"/>
                </a:solidFill>
                <a:latin typeface="Poppins Black"/>
                <a:ea typeface="Poppins Black"/>
                <a:cs typeface="Poppins Black"/>
                <a:sym typeface="Poppins Black"/>
              </a:defRPr>
            </a:lvl8pPr>
            <a:lvl9pPr marR="0" lvl="8" algn="l" rtl="0">
              <a:lnSpc>
                <a:spcPct val="100000"/>
              </a:lnSpc>
              <a:spcBef>
                <a:spcPts val="0"/>
              </a:spcBef>
              <a:spcAft>
                <a:spcPts val="0"/>
              </a:spcAft>
              <a:buClr>
                <a:schemeClr val="dk1"/>
              </a:buClr>
              <a:buSzPts val="5200"/>
              <a:buFont typeface="Poppins Black"/>
              <a:buNone/>
              <a:defRPr sz="5200" b="0" i="0" u="none" strike="noStrike" cap="none">
                <a:solidFill>
                  <a:schemeClr val="dk1"/>
                </a:solidFill>
                <a:latin typeface="Poppins Black"/>
                <a:ea typeface="Poppins Black"/>
                <a:cs typeface="Poppins Black"/>
                <a:sym typeface="Poppins Black"/>
              </a:defRPr>
            </a:lvl9pPr>
          </a:lstStyle>
          <a:p>
            <a:r>
              <a:rPr lang="en-GB" sz="6000" dirty="0"/>
              <a:t>Assignment 2</a:t>
            </a:r>
          </a:p>
        </p:txBody>
      </p:sp>
    </p:spTree>
    <p:extLst>
      <p:ext uri="{BB962C8B-B14F-4D97-AF65-F5344CB8AC3E}">
        <p14:creationId xmlns:p14="http://schemas.microsoft.com/office/powerpoint/2010/main" val="2517999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8"/>
          <p:cNvSpPr/>
          <p:nvPr/>
        </p:nvSpPr>
        <p:spPr>
          <a:xfrm>
            <a:off x="720009" y="183270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8"/>
          <p:cNvSpPr/>
          <p:nvPr/>
        </p:nvSpPr>
        <p:spPr>
          <a:xfrm>
            <a:off x="720009" y="32122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a:off x="4702809" y="32122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txBox="1">
            <a:spLocks noGrp="1"/>
          </p:cNvSpPr>
          <p:nvPr>
            <p:ph type="subTitle" idx="4"/>
          </p:nvPr>
        </p:nvSpPr>
        <p:spPr>
          <a:xfrm>
            <a:off x="1759874" y="3213476"/>
            <a:ext cx="2812125"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Node B: manipulation</a:t>
            </a:r>
            <a:endParaRPr dirty="0"/>
          </a:p>
        </p:txBody>
      </p:sp>
      <p:sp>
        <p:nvSpPr>
          <p:cNvPr id="243" name="Google Shape;243;p28"/>
          <p:cNvSpPr txBox="1">
            <a:spLocks noGrp="1"/>
          </p:cNvSpPr>
          <p:nvPr>
            <p:ph type="subTitle" idx="5"/>
          </p:nvPr>
        </p:nvSpPr>
        <p:spPr>
          <a:xfrm>
            <a:off x="1759875" y="3565000"/>
            <a:ext cx="2682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Manages movements of head, torso and arm</a:t>
            </a:r>
          </a:p>
        </p:txBody>
      </p:sp>
      <p:sp>
        <p:nvSpPr>
          <p:cNvPr id="244" name="Google Shape;244;p28"/>
          <p:cNvSpPr txBox="1">
            <a:spLocks noGrp="1"/>
          </p:cNvSpPr>
          <p:nvPr>
            <p:ph type="title" idx="6"/>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Assignment  2</a:t>
            </a:r>
            <a:endParaRPr dirty="0"/>
          </a:p>
        </p:txBody>
      </p:sp>
      <p:sp>
        <p:nvSpPr>
          <p:cNvPr id="245" name="Google Shape;245;p28"/>
          <p:cNvSpPr txBox="1">
            <a:spLocks noGrp="1"/>
          </p:cNvSpPr>
          <p:nvPr>
            <p:ph type="subTitle" idx="1"/>
          </p:nvPr>
        </p:nvSpPr>
        <p:spPr>
          <a:xfrm>
            <a:off x="1759875" y="1833925"/>
            <a:ext cx="2682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Node A: Main</a:t>
            </a:r>
            <a:endParaRPr dirty="0"/>
          </a:p>
        </p:txBody>
      </p:sp>
      <p:sp>
        <p:nvSpPr>
          <p:cNvPr id="246" name="Google Shape;246;p28"/>
          <p:cNvSpPr txBox="1">
            <a:spLocks noGrp="1"/>
          </p:cNvSpPr>
          <p:nvPr>
            <p:ph type="title"/>
          </p:nvPr>
        </p:nvSpPr>
        <p:spPr>
          <a:xfrm>
            <a:off x="764102" y="1967402"/>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247" name="Google Shape;247;p28"/>
          <p:cNvSpPr txBox="1">
            <a:spLocks noGrp="1"/>
          </p:cNvSpPr>
          <p:nvPr>
            <p:ph type="subTitle" idx="2"/>
          </p:nvPr>
        </p:nvSpPr>
        <p:spPr>
          <a:xfrm>
            <a:off x="1759875" y="2185449"/>
            <a:ext cx="2682600" cy="8067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Takes user input and uses other nodes and functions to achieve the goal</a:t>
            </a:r>
          </a:p>
        </p:txBody>
      </p:sp>
      <p:sp>
        <p:nvSpPr>
          <p:cNvPr id="251" name="Google Shape;251;p28"/>
          <p:cNvSpPr txBox="1">
            <a:spLocks noGrp="1"/>
          </p:cNvSpPr>
          <p:nvPr>
            <p:ph type="title" idx="13"/>
          </p:nvPr>
        </p:nvSpPr>
        <p:spPr>
          <a:xfrm>
            <a:off x="4746909" y="3346952"/>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252" name="Google Shape;252;p28"/>
          <p:cNvSpPr txBox="1">
            <a:spLocks noGrp="1"/>
          </p:cNvSpPr>
          <p:nvPr>
            <p:ph type="subTitle" idx="14"/>
          </p:nvPr>
        </p:nvSpPr>
        <p:spPr>
          <a:xfrm>
            <a:off x="5742673" y="3213476"/>
            <a:ext cx="2682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Node C: Detection</a:t>
            </a:r>
            <a:endParaRPr dirty="0"/>
          </a:p>
        </p:txBody>
      </p:sp>
      <p:sp>
        <p:nvSpPr>
          <p:cNvPr id="253" name="Google Shape;253;p28"/>
          <p:cNvSpPr txBox="1">
            <a:spLocks noGrp="1"/>
          </p:cNvSpPr>
          <p:nvPr>
            <p:ph type="subTitle" idx="15"/>
          </p:nvPr>
        </p:nvSpPr>
        <p:spPr>
          <a:xfrm>
            <a:off x="5742673" y="3565000"/>
            <a:ext cx="2682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Detects obstacles, objects and tables</a:t>
            </a:r>
          </a:p>
        </p:txBody>
      </p:sp>
      <p:sp>
        <p:nvSpPr>
          <p:cNvPr id="254" name="Google Shape;254;p28"/>
          <p:cNvSpPr txBox="1">
            <a:spLocks noGrp="1"/>
          </p:cNvSpPr>
          <p:nvPr>
            <p:ph type="title" idx="3"/>
          </p:nvPr>
        </p:nvSpPr>
        <p:spPr>
          <a:xfrm>
            <a:off x="764102" y="3346952"/>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grpSp>
        <p:nvGrpSpPr>
          <p:cNvPr id="2" name="Google Shape;168;p26">
            <a:extLst>
              <a:ext uri="{FF2B5EF4-FFF2-40B4-BE49-F238E27FC236}">
                <a16:creationId xmlns:a16="http://schemas.microsoft.com/office/drawing/2014/main" id="{1602906B-D38C-E6E4-CBD0-B94443C58F2C}"/>
              </a:ext>
            </a:extLst>
          </p:cNvPr>
          <p:cNvGrpSpPr/>
          <p:nvPr/>
        </p:nvGrpSpPr>
        <p:grpSpPr>
          <a:xfrm rot="19818561">
            <a:off x="10273014" y="-288112"/>
            <a:ext cx="4063227" cy="3915020"/>
            <a:chOff x="4423806" y="1052190"/>
            <a:chExt cx="3324716" cy="3203445"/>
          </a:xfrm>
        </p:grpSpPr>
        <p:sp>
          <p:nvSpPr>
            <p:cNvPr id="3" name="Google Shape;171;p26">
              <a:extLst>
                <a:ext uri="{FF2B5EF4-FFF2-40B4-BE49-F238E27FC236}">
                  <a16:creationId xmlns:a16="http://schemas.microsoft.com/office/drawing/2014/main" id="{685995C0-4C22-32DD-6D1C-81F541B5D0F1}"/>
                </a:ext>
              </a:extLst>
            </p:cNvPr>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72;p26">
              <a:extLst>
                <a:ext uri="{FF2B5EF4-FFF2-40B4-BE49-F238E27FC236}">
                  <a16:creationId xmlns:a16="http://schemas.microsoft.com/office/drawing/2014/main" id="{00B9A4D8-C09A-FC5B-3E12-FFA8CEFE4BFE}"/>
                </a:ext>
              </a:extLst>
            </p:cNvPr>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73;p26">
              <a:extLst>
                <a:ext uri="{FF2B5EF4-FFF2-40B4-BE49-F238E27FC236}">
                  <a16:creationId xmlns:a16="http://schemas.microsoft.com/office/drawing/2014/main" id="{3CD05726-F636-DF89-5423-1E24887046B6}"/>
                </a:ext>
              </a:extLst>
            </p:cNvPr>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74;p26">
              <a:extLst>
                <a:ext uri="{FF2B5EF4-FFF2-40B4-BE49-F238E27FC236}">
                  <a16:creationId xmlns:a16="http://schemas.microsoft.com/office/drawing/2014/main" id="{025FB60C-0D23-856C-0955-2599BFF19D74}"/>
                </a:ext>
              </a:extLst>
            </p:cNvPr>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5;p26">
              <a:extLst>
                <a:ext uri="{FF2B5EF4-FFF2-40B4-BE49-F238E27FC236}">
                  <a16:creationId xmlns:a16="http://schemas.microsoft.com/office/drawing/2014/main" id="{B43C7750-3FCD-D7B2-BFD1-68973503DA93}"/>
                </a:ext>
              </a:extLst>
            </p:cNvPr>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6;p26">
              <a:extLst>
                <a:ext uri="{FF2B5EF4-FFF2-40B4-BE49-F238E27FC236}">
                  <a16:creationId xmlns:a16="http://schemas.microsoft.com/office/drawing/2014/main" id="{427C1E12-C0D6-BFCA-7C83-5136BFDE7EE6}"/>
                </a:ext>
              </a:extLst>
            </p:cNvPr>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7;p26">
              <a:extLst>
                <a:ext uri="{FF2B5EF4-FFF2-40B4-BE49-F238E27FC236}">
                  <a16:creationId xmlns:a16="http://schemas.microsoft.com/office/drawing/2014/main" id="{19568805-8045-EE2D-B6F0-2BD91E785254}"/>
                </a:ext>
              </a:extLst>
            </p:cNvPr>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8;p26">
              <a:extLst>
                <a:ext uri="{FF2B5EF4-FFF2-40B4-BE49-F238E27FC236}">
                  <a16:creationId xmlns:a16="http://schemas.microsoft.com/office/drawing/2014/main" id="{CD15E8BB-3964-CE7C-1F63-CEBFEF166953}"/>
                </a:ext>
              </a:extLst>
            </p:cNvPr>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9;p26">
              <a:extLst>
                <a:ext uri="{FF2B5EF4-FFF2-40B4-BE49-F238E27FC236}">
                  <a16:creationId xmlns:a16="http://schemas.microsoft.com/office/drawing/2014/main" id="{CE0947A5-17FC-CAAD-4A56-160ADF357B95}"/>
                </a:ext>
              </a:extLst>
            </p:cNvPr>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80;p26">
              <a:extLst>
                <a:ext uri="{FF2B5EF4-FFF2-40B4-BE49-F238E27FC236}">
                  <a16:creationId xmlns:a16="http://schemas.microsoft.com/office/drawing/2014/main" id="{C2326264-239F-4383-695B-0878EACE04E0}"/>
                </a:ext>
              </a:extLst>
            </p:cNvPr>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1;p26">
              <a:extLst>
                <a:ext uri="{FF2B5EF4-FFF2-40B4-BE49-F238E27FC236}">
                  <a16:creationId xmlns:a16="http://schemas.microsoft.com/office/drawing/2014/main" id="{394059E3-CF81-A90C-BC4C-EB3B801E92BB}"/>
                </a:ext>
              </a:extLst>
            </p:cNvPr>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2;p26">
              <a:extLst>
                <a:ext uri="{FF2B5EF4-FFF2-40B4-BE49-F238E27FC236}">
                  <a16:creationId xmlns:a16="http://schemas.microsoft.com/office/drawing/2014/main" id="{BB264EA7-45CD-F44A-63FD-6386F7AC4149}"/>
                </a:ext>
              </a:extLst>
            </p:cNvPr>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5;p26">
              <a:extLst>
                <a:ext uri="{FF2B5EF4-FFF2-40B4-BE49-F238E27FC236}">
                  <a16:creationId xmlns:a16="http://schemas.microsoft.com/office/drawing/2014/main" id="{3EBA207F-1657-1CAD-DC43-F8284BAA4D92}"/>
                </a:ext>
              </a:extLst>
            </p:cNvPr>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6;p26">
              <a:extLst>
                <a:ext uri="{FF2B5EF4-FFF2-40B4-BE49-F238E27FC236}">
                  <a16:creationId xmlns:a16="http://schemas.microsoft.com/office/drawing/2014/main" id="{360FB87E-9A31-7466-2988-463F2E6C536F}"/>
                </a:ext>
              </a:extLst>
            </p:cNvPr>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7;p26">
              <a:extLst>
                <a:ext uri="{FF2B5EF4-FFF2-40B4-BE49-F238E27FC236}">
                  <a16:creationId xmlns:a16="http://schemas.microsoft.com/office/drawing/2014/main" id="{4C4A4FB5-9F2C-4B75-48F4-C647B58C3811}"/>
                </a:ext>
              </a:extLst>
            </p:cNvPr>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8;p26">
              <a:extLst>
                <a:ext uri="{FF2B5EF4-FFF2-40B4-BE49-F238E27FC236}">
                  <a16:creationId xmlns:a16="http://schemas.microsoft.com/office/drawing/2014/main" id="{FAF7CAA3-678A-6AFB-35DF-C0B2FC304DB2}"/>
                </a:ext>
              </a:extLst>
            </p:cNvPr>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9;p26">
              <a:extLst>
                <a:ext uri="{FF2B5EF4-FFF2-40B4-BE49-F238E27FC236}">
                  <a16:creationId xmlns:a16="http://schemas.microsoft.com/office/drawing/2014/main" id="{21C1D497-7B4B-6399-10F7-9E27C8C95840}"/>
                </a:ext>
              </a:extLst>
            </p:cNvPr>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0;p26">
              <a:extLst>
                <a:ext uri="{FF2B5EF4-FFF2-40B4-BE49-F238E27FC236}">
                  <a16:creationId xmlns:a16="http://schemas.microsoft.com/office/drawing/2014/main" id="{8102B177-8B5E-EBC2-996B-3DBA73AF6AD7}"/>
                </a:ext>
              </a:extLst>
            </p:cNvPr>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1;p26">
              <a:extLst>
                <a:ext uri="{FF2B5EF4-FFF2-40B4-BE49-F238E27FC236}">
                  <a16:creationId xmlns:a16="http://schemas.microsoft.com/office/drawing/2014/main" id="{9202B8F0-AD6E-9BDA-0E32-BFC3F26F51E5}"/>
                </a:ext>
              </a:extLst>
            </p:cNvPr>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2;p26">
              <a:extLst>
                <a:ext uri="{FF2B5EF4-FFF2-40B4-BE49-F238E27FC236}">
                  <a16:creationId xmlns:a16="http://schemas.microsoft.com/office/drawing/2014/main" id="{4DC17180-F09E-6D9B-3D01-0FC6ED6B9C52}"/>
                </a:ext>
              </a:extLst>
            </p:cNvPr>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0;p26">
              <a:extLst>
                <a:ext uri="{FF2B5EF4-FFF2-40B4-BE49-F238E27FC236}">
                  <a16:creationId xmlns:a16="http://schemas.microsoft.com/office/drawing/2014/main" id="{17D45801-9CDC-8D92-7893-6C867B9471EE}"/>
                </a:ext>
              </a:extLst>
            </p:cNvPr>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2;p26">
              <a:extLst>
                <a:ext uri="{FF2B5EF4-FFF2-40B4-BE49-F238E27FC236}">
                  <a16:creationId xmlns:a16="http://schemas.microsoft.com/office/drawing/2014/main" id="{B5D29215-4D3F-1ECC-3B12-CCDE7C8B5AFA}"/>
                </a:ext>
              </a:extLst>
            </p:cNvPr>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09;p26">
              <a:extLst>
                <a:ext uri="{FF2B5EF4-FFF2-40B4-BE49-F238E27FC236}">
                  <a16:creationId xmlns:a16="http://schemas.microsoft.com/office/drawing/2014/main" id="{3FE9FFEC-FEC0-B941-3393-27212935CA46}"/>
                </a:ext>
              </a:extLst>
            </p:cNvPr>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1;p26">
              <a:extLst>
                <a:ext uri="{FF2B5EF4-FFF2-40B4-BE49-F238E27FC236}">
                  <a16:creationId xmlns:a16="http://schemas.microsoft.com/office/drawing/2014/main" id="{5F109E78-4A3A-B93C-D696-C78A8DAFBF1E}"/>
                </a:ext>
              </a:extLst>
            </p:cNvPr>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6;p26">
              <a:extLst>
                <a:ext uri="{FF2B5EF4-FFF2-40B4-BE49-F238E27FC236}">
                  <a16:creationId xmlns:a16="http://schemas.microsoft.com/office/drawing/2014/main" id="{45B1F8B5-93BD-66DF-8714-3D000FA00B22}"/>
                </a:ext>
              </a:extLst>
            </p:cNvPr>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7;p26">
              <a:extLst>
                <a:ext uri="{FF2B5EF4-FFF2-40B4-BE49-F238E27FC236}">
                  <a16:creationId xmlns:a16="http://schemas.microsoft.com/office/drawing/2014/main" id="{105903DF-38D0-FB58-EA49-A5A424FC690D}"/>
                </a:ext>
              </a:extLst>
            </p:cNvPr>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8;p26">
              <a:extLst>
                <a:ext uri="{FF2B5EF4-FFF2-40B4-BE49-F238E27FC236}">
                  <a16:creationId xmlns:a16="http://schemas.microsoft.com/office/drawing/2014/main" id="{44A7D113-5FFF-402A-F8E7-E8B0C853E9CF}"/>
                </a:ext>
              </a:extLst>
            </p:cNvPr>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170;p26">
            <a:extLst>
              <a:ext uri="{FF2B5EF4-FFF2-40B4-BE49-F238E27FC236}">
                <a16:creationId xmlns:a16="http://schemas.microsoft.com/office/drawing/2014/main" id="{11840961-3EB2-2287-8D5B-50224A2BB10D}"/>
              </a:ext>
            </a:extLst>
          </p:cNvPr>
          <p:cNvSpPr/>
          <p:nvPr/>
        </p:nvSpPr>
        <p:spPr>
          <a:xfrm>
            <a:off x="9635051" y="4428413"/>
            <a:ext cx="4312835" cy="251835"/>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530095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11" name="Segnaposto testo 10">
            <a:extLst>
              <a:ext uri="{FF2B5EF4-FFF2-40B4-BE49-F238E27FC236}">
                <a16:creationId xmlns:a16="http://schemas.microsoft.com/office/drawing/2014/main" id="{E1E72353-CB4F-9512-299D-361B8486A65E}"/>
              </a:ext>
            </a:extLst>
          </p:cNvPr>
          <p:cNvSpPr>
            <a:spLocks noGrp="1"/>
          </p:cNvSpPr>
          <p:nvPr>
            <p:ph type="body" idx="1"/>
          </p:nvPr>
        </p:nvSpPr>
        <p:spPr>
          <a:xfrm>
            <a:off x="720000" y="1252539"/>
            <a:ext cx="5250900" cy="2004967"/>
          </a:xfrm>
        </p:spPr>
        <p:txBody>
          <a:bodyPr/>
          <a:lstStyle/>
          <a:p>
            <a:pPr algn="l"/>
            <a:r>
              <a:rPr lang="en-GB" sz="1800" b="0" i="0" u="none" strike="noStrike" baseline="0" dirty="0">
                <a:latin typeface="CMR10"/>
              </a:rPr>
              <a:t>Contains the main function that uses all the others servers, classes and functionalities</a:t>
            </a:r>
          </a:p>
          <a:p>
            <a:pPr algn="l"/>
            <a:r>
              <a:rPr lang="en-GB" sz="1800" b="0" i="0" u="none" strike="noStrike" baseline="0" dirty="0">
                <a:latin typeface="CMR10"/>
              </a:rPr>
              <a:t>The Human node sends the order of the objects that has to be picked up and placed</a:t>
            </a:r>
          </a:p>
          <a:p>
            <a:pPr algn="l"/>
            <a:r>
              <a:rPr lang="en-GB" sz="1800" dirty="0">
                <a:latin typeface="CMR10"/>
              </a:rPr>
              <a:t>Then the node A </a:t>
            </a:r>
            <a:r>
              <a:rPr lang="en-GB" sz="1800" b="0" i="0" u="none" strike="noStrike" baseline="0" dirty="0">
                <a:latin typeface="CMR10"/>
              </a:rPr>
              <a:t>executes a series of actions (i.e. moving to waypoints, detecting objects, pick and place them with the arm, …) to achieve the goal</a:t>
            </a:r>
            <a:endParaRPr lang="en-GB" dirty="0"/>
          </a:p>
        </p:txBody>
      </p:sp>
      <p:sp>
        <p:nvSpPr>
          <p:cNvPr id="448" name="Google Shape;448;p3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Node A: main idea</a:t>
            </a:r>
            <a:endParaRPr dirty="0"/>
          </a:p>
        </p:txBody>
      </p:sp>
      <p:sp>
        <p:nvSpPr>
          <p:cNvPr id="12" name="Ovale 11">
            <a:extLst>
              <a:ext uri="{FF2B5EF4-FFF2-40B4-BE49-F238E27FC236}">
                <a16:creationId xmlns:a16="http://schemas.microsoft.com/office/drawing/2014/main" id="{3AF954A7-11DF-7358-D02B-F975E92A38C8}"/>
              </a:ext>
            </a:extLst>
          </p:cNvPr>
          <p:cNvSpPr/>
          <p:nvPr/>
        </p:nvSpPr>
        <p:spPr>
          <a:xfrm>
            <a:off x="487680" y="3684270"/>
            <a:ext cx="1333500" cy="67056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it-IT" dirty="0"/>
              <a:t>Human </a:t>
            </a:r>
            <a:r>
              <a:rPr lang="en-US" dirty="0"/>
              <a:t>node</a:t>
            </a:r>
          </a:p>
        </p:txBody>
      </p:sp>
      <p:sp>
        <p:nvSpPr>
          <p:cNvPr id="13" name="Rettangolo 12">
            <a:extLst>
              <a:ext uri="{FF2B5EF4-FFF2-40B4-BE49-F238E27FC236}">
                <a16:creationId xmlns:a16="http://schemas.microsoft.com/office/drawing/2014/main" id="{4BD0C34C-8AF9-6FA8-6FA8-8614FC6594E2}"/>
              </a:ext>
            </a:extLst>
          </p:cNvPr>
          <p:cNvSpPr/>
          <p:nvPr/>
        </p:nvSpPr>
        <p:spPr>
          <a:xfrm>
            <a:off x="2286000" y="3684270"/>
            <a:ext cx="1181100" cy="67056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Node</a:t>
            </a:r>
            <a:r>
              <a:rPr lang="it-IT" dirty="0"/>
              <a:t> A</a:t>
            </a:r>
            <a:endParaRPr lang="en-GB" dirty="0"/>
          </a:p>
        </p:txBody>
      </p:sp>
      <p:cxnSp>
        <p:nvCxnSpPr>
          <p:cNvPr id="15" name="Connettore 2 14">
            <a:extLst>
              <a:ext uri="{FF2B5EF4-FFF2-40B4-BE49-F238E27FC236}">
                <a16:creationId xmlns:a16="http://schemas.microsoft.com/office/drawing/2014/main" id="{160AE878-A457-04BE-0EC9-AC3216EE48A5}"/>
              </a:ext>
            </a:extLst>
          </p:cNvPr>
          <p:cNvCxnSpPr>
            <a:cxnSpLocks/>
            <a:stCxn id="12" idx="6"/>
            <a:endCxn id="13" idx="1"/>
          </p:cNvCxnSpPr>
          <p:nvPr/>
        </p:nvCxnSpPr>
        <p:spPr>
          <a:xfrm>
            <a:off x="1821180" y="4019550"/>
            <a:ext cx="46482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2" name="Rettangolo 21">
            <a:extLst>
              <a:ext uri="{FF2B5EF4-FFF2-40B4-BE49-F238E27FC236}">
                <a16:creationId xmlns:a16="http://schemas.microsoft.com/office/drawing/2014/main" id="{AC50AF09-4BD0-61C2-69AB-560CB367694D}"/>
              </a:ext>
            </a:extLst>
          </p:cNvPr>
          <p:cNvSpPr/>
          <p:nvPr/>
        </p:nvSpPr>
        <p:spPr>
          <a:xfrm>
            <a:off x="3848101" y="3467100"/>
            <a:ext cx="944880" cy="4343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Node</a:t>
            </a:r>
            <a:r>
              <a:rPr lang="it-IT" dirty="0"/>
              <a:t> B</a:t>
            </a:r>
            <a:endParaRPr lang="en-GB" dirty="0"/>
          </a:p>
        </p:txBody>
      </p:sp>
      <p:sp>
        <p:nvSpPr>
          <p:cNvPr id="23" name="Rettangolo 22">
            <a:extLst>
              <a:ext uri="{FF2B5EF4-FFF2-40B4-BE49-F238E27FC236}">
                <a16:creationId xmlns:a16="http://schemas.microsoft.com/office/drawing/2014/main" id="{64934125-B4C6-CFEF-50C6-BD14D87EA7CB}"/>
              </a:ext>
            </a:extLst>
          </p:cNvPr>
          <p:cNvSpPr/>
          <p:nvPr/>
        </p:nvSpPr>
        <p:spPr>
          <a:xfrm>
            <a:off x="5173982" y="3684270"/>
            <a:ext cx="1181100" cy="67056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it-IT" dirty="0"/>
              <a:t>Robot</a:t>
            </a:r>
            <a:endParaRPr lang="en-GB" dirty="0"/>
          </a:p>
        </p:txBody>
      </p:sp>
      <p:sp>
        <p:nvSpPr>
          <p:cNvPr id="24" name="Rettangolo 23">
            <a:extLst>
              <a:ext uri="{FF2B5EF4-FFF2-40B4-BE49-F238E27FC236}">
                <a16:creationId xmlns:a16="http://schemas.microsoft.com/office/drawing/2014/main" id="{47BAEC23-20EB-DC7C-3870-4C4EBD037929}"/>
              </a:ext>
            </a:extLst>
          </p:cNvPr>
          <p:cNvSpPr/>
          <p:nvPr/>
        </p:nvSpPr>
        <p:spPr>
          <a:xfrm>
            <a:off x="3848101" y="4137700"/>
            <a:ext cx="944880" cy="4343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Node</a:t>
            </a:r>
            <a:r>
              <a:rPr lang="it-IT" dirty="0"/>
              <a:t> C</a:t>
            </a:r>
            <a:endParaRPr lang="en-GB" dirty="0"/>
          </a:p>
        </p:txBody>
      </p:sp>
      <p:cxnSp>
        <p:nvCxnSpPr>
          <p:cNvPr id="25" name="Connettore 2 24">
            <a:extLst>
              <a:ext uri="{FF2B5EF4-FFF2-40B4-BE49-F238E27FC236}">
                <a16:creationId xmlns:a16="http://schemas.microsoft.com/office/drawing/2014/main" id="{20165430-4A3D-D265-C535-2862D76EC23C}"/>
              </a:ext>
            </a:extLst>
          </p:cNvPr>
          <p:cNvCxnSpPr>
            <a:cxnSpLocks/>
            <a:stCxn id="13" idx="3"/>
            <a:endCxn id="22" idx="1"/>
          </p:cNvCxnSpPr>
          <p:nvPr/>
        </p:nvCxnSpPr>
        <p:spPr>
          <a:xfrm flipV="1">
            <a:off x="3467100" y="3684270"/>
            <a:ext cx="381001" cy="33528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6" name="Connettore 2 25">
            <a:extLst>
              <a:ext uri="{FF2B5EF4-FFF2-40B4-BE49-F238E27FC236}">
                <a16:creationId xmlns:a16="http://schemas.microsoft.com/office/drawing/2014/main" id="{878ADDFD-67DA-B867-AAB9-39748A2792C4}"/>
              </a:ext>
            </a:extLst>
          </p:cNvPr>
          <p:cNvCxnSpPr>
            <a:cxnSpLocks/>
            <a:stCxn id="13" idx="3"/>
            <a:endCxn id="24" idx="1"/>
          </p:cNvCxnSpPr>
          <p:nvPr/>
        </p:nvCxnSpPr>
        <p:spPr>
          <a:xfrm>
            <a:off x="3467100" y="4019550"/>
            <a:ext cx="381001" cy="33532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7" name="Connettore 2 26">
            <a:extLst>
              <a:ext uri="{FF2B5EF4-FFF2-40B4-BE49-F238E27FC236}">
                <a16:creationId xmlns:a16="http://schemas.microsoft.com/office/drawing/2014/main" id="{2ABA4548-7614-EE3C-33B2-9B126FDD6A9C}"/>
              </a:ext>
            </a:extLst>
          </p:cNvPr>
          <p:cNvCxnSpPr>
            <a:cxnSpLocks/>
            <a:stCxn id="22" idx="3"/>
            <a:endCxn id="23" idx="1"/>
          </p:cNvCxnSpPr>
          <p:nvPr/>
        </p:nvCxnSpPr>
        <p:spPr>
          <a:xfrm>
            <a:off x="4792981" y="3684270"/>
            <a:ext cx="381001" cy="33528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8" name="Connettore 2 27">
            <a:extLst>
              <a:ext uri="{FF2B5EF4-FFF2-40B4-BE49-F238E27FC236}">
                <a16:creationId xmlns:a16="http://schemas.microsoft.com/office/drawing/2014/main" id="{53225AED-A64B-9DB8-EA9A-FB3C1B504540}"/>
              </a:ext>
            </a:extLst>
          </p:cNvPr>
          <p:cNvCxnSpPr>
            <a:cxnSpLocks/>
            <a:stCxn id="24" idx="3"/>
            <a:endCxn id="23" idx="1"/>
          </p:cNvCxnSpPr>
          <p:nvPr/>
        </p:nvCxnSpPr>
        <p:spPr>
          <a:xfrm flipV="1">
            <a:off x="4792981" y="4019550"/>
            <a:ext cx="381001" cy="33532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695249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Robotic Workshop by Slidesgo">
  <a:themeElements>
    <a:clrScheme name="Simple Light">
      <a:dk1>
        <a:srgbClr val="263238"/>
      </a:dk1>
      <a:lt1>
        <a:srgbClr val="FFFFFF"/>
      </a:lt1>
      <a:dk2>
        <a:srgbClr val="F9DEC7"/>
      </a:dk2>
      <a:lt2>
        <a:srgbClr val="EDB280"/>
      </a:lt2>
      <a:accent1>
        <a:srgbClr val="DD7A58"/>
      </a:accent1>
      <a:accent2>
        <a:srgbClr val="C05A48"/>
      </a:accent2>
      <a:accent3>
        <a:srgbClr val="FFFFFF"/>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913</TotalTime>
  <Words>1357</Words>
  <Application>Microsoft Office PowerPoint</Application>
  <PresentationFormat>Presentazione su schermo (16:9)</PresentationFormat>
  <Paragraphs>170</Paragraphs>
  <Slides>21</Slides>
  <Notes>21</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21</vt:i4>
      </vt:variant>
    </vt:vector>
  </HeadingPairs>
  <TitlesOfParts>
    <vt:vector size="28" baseType="lpstr">
      <vt:lpstr>Poppins</vt:lpstr>
      <vt:lpstr>CMR10</vt:lpstr>
      <vt:lpstr>Arial</vt:lpstr>
      <vt:lpstr>Poppins Black</vt:lpstr>
      <vt:lpstr>Palanquin Dark</vt:lpstr>
      <vt:lpstr>Helvetica Neue</vt:lpstr>
      <vt:lpstr>Robotic Workshop by Slidesgo</vt:lpstr>
      <vt:lpstr>Intelligent Robotics</vt:lpstr>
      <vt:lpstr>Assignment 1</vt:lpstr>
      <vt:lpstr>2</vt:lpstr>
      <vt:lpstr>Client- Server Communication</vt:lpstr>
      <vt:lpstr>Movement</vt:lpstr>
      <vt:lpstr>Detection</vt:lpstr>
      <vt:lpstr>Presentazione standard di PowerPoint</vt:lpstr>
      <vt:lpstr>Assignment  2</vt:lpstr>
      <vt:lpstr>Node A: main idea</vt:lpstr>
      <vt:lpstr>Node A: details</vt:lpstr>
      <vt:lpstr>Node A: details</vt:lpstr>
      <vt:lpstr>Package of Node B</vt:lpstr>
      <vt:lpstr>Head Movement</vt:lpstr>
      <vt:lpstr>Torso Lifter</vt:lpstr>
      <vt:lpstr>Pick Place</vt:lpstr>
      <vt:lpstr>Package of Node C</vt:lpstr>
      <vt:lpstr>Obstacle Extractor</vt:lpstr>
      <vt:lpstr>Pose Table Detector,  Poses Detection &amp; Pose Transformer</vt:lpstr>
      <vt:lpstr>Table Object Detection</vt:lpstr>
      <vt:lpstr>It’s complete but…</vt:lpstr>
      <vt:lpstr>Thank you for the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Intelligent Robotics</dc:title>
  <dc:creator>Andrea Felline</dc:creator>
  <cp:lastModifiedBy>Andrea Felline</cp:lastModifiedBy>
  <cp:revision>19</cp:revision>
  <dcterms:modified xsi:type="dcterms:W3CDTF">2024-02-16T10:28:34Z</dcterms:modified>
</cp:coreProperties>
</file>